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1" r:id="rId3"/>
    <p:sldId id="260" r:id="rId4"/>
    <p:sldId id="269" r:id="rId5"/>
    <p:sldId id="270" r:id="rId6"/>
    <p:sldId id="266" r:id="rId7"/>
    <p:sldId id="263" r:id="rId8"/>
    <p:sldId id="268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94660"/>
  </p:normalViewPr>
  <p:slideViewPr>
    <p:cSldViewPr snapToGrid="0">
      <p:cViewPr varScale="1">
        <p:scale>
          <a:sx n="80" d="100"/>
          <a:sy n="80" d="100"/>
        </p:scale>
        <p:origin x="116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24-09-2019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RDM-TDE Joint Meeting</a:t>
            </a:r>
            <a:endParaRPr lang="en-US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308972"/>
              </p:ext>
            </p:extLst>
          </p:nvPr>
        </p:nvGraphicFramePr>
        <p:xfrm>
          <a:off x="1079971" y="4678031"/>
          <a:ext cx="9939129" cy="170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2571">
                  <a:extLst>
                    <a:ext uri="{9D8B030D-6E8A-4147-A177-3AD203B41FA5}">
                      <a16:colId xmlns:a16="http://schemas.microsoft.com/office/drawing/2014/main" val="4213434207"/>
                    </a:ext>
                  </a:extLst>
                </a:gridCol>
                <a:gridCol w="7726558">
                  <a:extLst>
                    <a:ext uri="{9D8B030D-6E8A-4147-A177-3AD203B41FA5}">
                      <a16:colId xmlns:a16="http://schemas.microsoft.com/office/drawing/2014/main" val="29442634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200" b="1" dirty="0" smtClean="0">
                          <a:solidFill>
                            <a:schemeClr val="bg1"/>
                          </a:solidFill>
                          <a:latin typeface="Myriad Pro" panose="020B0503030403020204"/>
                        </a:rPr>
                        <a:t>Group Name:</a:t>
                      </a:r>
                      <a:endParaRPr lang="ko-KR" altLang="en-US" sz="2200" b="1" dirty="0">
                        <a:solidFill>
                          <a:schemeClr val="bg1"/>
                        </a:solidFill>
                        <a:latin typeface="Myriad Pro" panose="020B050303040302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200" b="1" dirty="0" smtClean="0">
                          <a:solidFill>
                            <a:schemeClr val="bg1"/>
                          </a:solidFill>
                          <a:latin typeface="Myriad Pro" panose="020B0503030403020204"/>
                        </a:rPr>
                        <a:t>RDM/TDE Joint Meeting</a:t>
                      </a:r>
                      <a:endParaRPr lang="ko-KR" altLang="en-US" sz="2200" b="1" dirty="0">
                        <a:solidFill>
                          <a:schemeClr val="bg1"/>
                        </a:solidFill>
                        <a:latin typeface="Myriad Pro" panose="020B050303040302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3210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200" b="1" dirty="0" smtClean="0">
                          <a:solidFill>
                            <a:schemeClr val="bg1"/>
                          </a:solidFill>
                          <a:latin typeface="Myriad Pro" panose="020B0503030403020204"/>
                        </a:rPr>
                        <a:t>Source:</a:t>
                      </a:r>
                      <a:endParaRPr lang="ko-KR" altLang="en-US" sz="2200" b="1" dirty="0">
                        <a:solidFill>
                          <a:schemeClr val="bg1"/>
                        </a:solidFill>
                        <a:latin typeface="Myriad Pro" panose="020B050303040302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200" b="1" dirty="0" smtClean="0">
                          <a:solidFill>
                            <a:schemeClr val="bg1"/>
                          </a:solidFill>
                          <a:latin typeface="Myriad Pro" panose="020B0503030403020204"/>
                        </a:rPr>
                        <a:t>Andrew Min-gyu Han, Hansung University, TDE Chair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0849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200" b="1" dirty="0" smtClean="0">
                          <a:solidFill>
                            <a:schemeClr val="bg1"/>
                          </a:solidFill>
                          <a:latin typeface="Myriad Pro" panose="020B0503030403020204"/>
                        </a:rPr>
                        <a:t>Meeting Date:</a:t>
                      </a:r>
                      <a:endParaRPr lang="ko-KR" altLang="en-US" sz="2200" b="1" dirty="0">
                        <a:solidFill>
                          <a:schemeClr val="bg1"/>
                        </a:solidFill>
                        <a:latin typeface="Myriad Pro" panose="020B050303040302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200" b="1" dirty="0" smtClean="0">
                          <a:solidFill>
                            <a:schemeClr val="bg1"/>
                          </a:solidFill>
                          <a:latin typeface="Myriad Pro" panose="020B0503030403020204"/>
                        </a:rPr>
                        <a:t>2019-09-24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8667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200" b="1" dirty="0" smtClean="0">
                          <a:solidFill>
                            <a:schemeClr val="bg1"/>
                          </a:solidFill>
                          <a:latin typeface="Myriad Pro" panose="020B0503030403020204"/>
                        </a:rPr>
                        <a:t>Document No.:</a:t>
                      </a:r>
                      <a:endParaRPr lang="ko-KR" altLang="en-US" sz="2200" b="1" dirty="0">
                        <a:solidFill>
                          <a:schemeClr val="bg1"/>
                        </a:solidFill>
                        <a:latin typeface="Myriad Pro" panose="020B050303040302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200" b="1" dirty="0" smtClean="0">
                          <a:solidFill>
                            <a:schemeClr val="bg1"/>
                          </a:solidFill>
                          <a:latin typeface="Myriad Pro" panose="020B0503030403020204"/>
                        </a:rPr>
                        <a:t>TDE-2019-0151R01-RDM_TDE_Joint_Meeting</a:t>
                      </a:r>
                      <a:endParaRPr lang="ko-KR" altLang="en-US" sz="2200" b="1" dirty="0">
                        <a:solidFill>
                          <a:schemeClr val="bg1"/>
                        </a:solidFill>
                        <a:latin typeface="Myriad Pro" panose="020B050303040302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8044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Share current status of test specifications Rel-3</a:t>
            </a:r>
          </a:p>
          <a:p>
            <a:r>
              <a:rPr lang="en-US" dirty="0" smtClean="0"/>
              <a:t>Deduct test-related issues including developer relations</a:t>
            </a:r>
          </a:p>
          <a:p>
            <a:r>
              <a:rPr lang="en-US" dirty="0" smtClean="0"/>
              <a:t>Discuss focused functions of Rel-3/Rel-4 for testing</a:t>
            </a:r>
          </a:p>
          <a:p>
            <a:endParaRPr lang="en-US" dirty="0"/>
          </a:p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195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10089464" cy="1173570"/>
          </a:xfrm>
        </p:spPr>
        <p:txBody>
          <a:bodyPr>
            <a:normAutofit/>
          </a:bodyPr>
          <a:lstStyle/>
          <a:p>
            <a:r>
              <a:rPr lang="fr-FR" dirty="0" smtClean="0"/>
              <a:t>TDE Test Specifications of REL-3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19"/>
            <a:ext cx="11154939" cy="4351338"/>
          </a:xfrm>
        </p:spPr>
        <p:txBody>
          <a:bodyPr>
            <a:normAutofit/>
          </a:bodyPr>
          <a:lstStyle/>
          <a:p>
            <a:r>
              <a:rPr lang="fr-FR" dirty="0"/>
              <a:t>TS-0017 Implementation Conformance Statements</a:t>
            </a:r>
            <a:endParaRPr lang="fr-FR" dirty="0" smtClean="0"/>
          </a:p>
          <a:p>
            <a:r>
              <a:rPr lang="fr-FR" dirty="0" smtClean="0"/>
              <a:t>TS-0018 </a:t>
            </a:r>
            <a:r>
              <a:rPr lang="en-US" dirty="0"/>
              <a:t>Test Suite Structure and Test Purposes</a:t>
            </a:r>
            <a:endParaRPr lang="fr-FR" dirty="0" smtClean="0"/>
          </a:p>
          <a:p>
            <a:pPr lvl="0"/>
            <a:r>
              <a:rPr lang="en-US" altLang="ko-KR" dirty="0"/>
              <a:t>TS-0019 Abstract Test Suite &amp; implementation </a:t>
            </a:r>
            <a:r>
              <a:rPr lang="en-US" altLang="ko-KR" dirty="0" err="1"/>
              <a:t>eXtra</a:t>
            </a:r>
            <a:r>
              <a:rPr lang="en-US" altLang="ko-KR" dirty="0"/>
              <a:t> Information for Test</a:t>
            </a:r>
          </a:p>
          <a:p>
            <a:pPr lvl="0"/>
            <a:r>
              <a:rPr lang="en-US" dirty="0"/>
              <a:t>TS-0025 Product </a:t>
            </a:r>
            <a:r>
              <a:rPr lang="en-US" dirty="0" smtClean="0"/>
              <a:t>Profiles</a:t>
            </a:r>
          </a:p>
          <a:p>
            <a:pPr lvl="0"/>
            <a:r>
              <a:rPr lang="en-US" dirty="0" smtClean="0"/>
              <a:t>TS-0031 </a:t>
            </a:r>
            <a:r>
              <a:rPr lang="en-US" dirty="0"/>
              <a:t>Feature Catalogue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291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10541851" cy="117357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TS 0017</a:t>
            </a:r>
            <a:r>
              <a:rPr lang="fr-FR" dirty="0"/>
              <a:t>: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Implementation Conformance Statements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38259"/>
            <a:ext cx="11362932" cy="4875076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Rapporteur</a:t>
            </a:r>
            <a:r>
              <a:rPr lang="fr-FR" dirty="0" smtClean="0"/>
              <a:t>: In Song Lee, </a:t>
            </a:r>
            <a:r>
              <a:rPr lang="en-US" dirty="0" smtClean="0"/>
              <a:t>KETI</a:t>
            </a:r>
            <a:endParaRPr lang="fr-FR" dirty="0" smtClean="0"/>
          </a:p>
          <a:p>
            <a:r>
              <a:rPr lang="fr-FR" dirty="0" smtClean="0"/>
              <a:t>Providing oneM2M implmentation check table(for certification &amp; development)</a:t>
            </a:r>
          </a:p>
          <a:p>
            <a:r>
              <a:rPr lang="fr-FR" dirty="0" smtClean="0"/>
              <a:t>Rel-3 Planning</a:t>
            </a:r>
          </a:p>
          <a:p>
            <a:pPr lvl="1"/>
            <a:r>
              <a:rPr lang="fr-FR" altLang="ko-KR" dirty="0" smtClean="0"/>
              <a:t>3.0 </a:t>
            </a:r>
            <a:r>
              <a:rPr lang="fr-FR" altLang="ko-KR" dirty="0"/>
              <a:t>: </a:t>
            </a:r>
            <a:r>
              <a:rPr lang="fr-FR" altLang="ko-KR" dirty="0" smtClean="0"/>
              <a:t>Writing Rel-3 document </a:t>
            </a:r>
            <a:r>
              <a:rPr lang="fr-FR" altLang="ko-KR" dirty="0"/>
              <a:t>based on R</a:t>
            </a:r>
            <a:r>
              <a:rPr lang="fr-FR" altLang="ko-KR" dirty="0" smtClean="0"/>
              <a:t>el-2. </a:t>
            </a:r>
            <a:r>
              <a:rPr lang="fr-FR" altLang="ko-KR" dirty="0"/>
              <a:t>(</a:t>
            </a:r>
            <a:r>
              <a:rPr lang="fr-FR" altLang="ko-KR" dirty="0" smtClean="0"/>
              <a:t>2019.05)</a:t>
            </a:r>
          </a:p>
          <a:p>
            <a:pPr lvl="1"/>
            <a:r>
              <a:rPr lang="fr-FR" altLang="ko-KR" dirty="0" smtClean="0"/>
              <a:t>3.1 </a:t>
            </a:r>
            <a:r>
              <a:rPr lang="fr-FR" altLang="ko-KR" dirty="0"/>
              <a:t>: </a:t>
            </a:r>
            <a:r>
              <a:rPr lang="fr-FR" altLang="ko-KR" dirty="0" smtClean="0"/>
              <a:t>adding new features of Rel-3 will be done  </a:t>
            </a:r>
            <a:r>
              <a:rPr lang="fr-FR" altLang="ko-KR" dirty="0"/>
              <a:t>(</a:t>
            </a:r>
            <a:r>
              <a:rPr lang="fr-FR" altLang="ko-KR" dirty="0" smtClean="0"/>
              <a:t>2019.09)</a:t>
            </a:r>
          </a:p>
          <a:p>
            <a:r>
              <a:rPr lang="en-US" altLang="ko-KR" dirty="0" smtClean="0"/>
              <a:t>Contents</a:t>
            </a:r>
          </a:p>
          <a:p>
            <a:pPr lvl="1"/>
            <a:r>
              <a:rPr lang="en-US" altLang="ko-KR" dirty="0"/>
              <a:t>Guidance for completing the ICS </a:t>
            </a:r>
            <a:r>
              <a:rPr lang="en-US" altLang="ko-KR" dirty="0" err="1"/>
              <a:t>proforma</a:t>
            </a:r>
            <a:endParaRPr lang="fr-FR" altLang="ko-KR" dirty="0" smtClean="0"/>
          </a:p>
          <a:p>
            <a:pPr lvl="1"/>
            <a:r>
              <a:rPr lang="en-US" altLang="ko-KR" dirty="0"/>
              <a:t>Identification of the implementation</a:t>
            </a:r>
            <a:endParaRPr lang="en-US" altLang="ko-KR" dirty="0" smtClean="0"/>
          </a:p>
          <a:p>
            <a:pPr lvl="1"/>
            <a:r>
              <a:rPr lang="en-US" altLang="ko-KR" dirty="0"/>
              <a:t>Identification of the reference specifications</a:t>
            </a:r>
            <a:endParaRPr lang="en-US" altLang="ko-KR" dirty="0" smtClean="0"/>
          </a:p>
          <a:p>
            <a:pPr lvl="1"/>
            <a:r>
              <a:rPr lang="en-US" altLang="ko-KR" dirty="0"/>
              <a:t>Global statement of conformance</a:t>
            </a:r>
            <a:endParaRPr lang="fr-FR" altLang="ko-KR" dirty="0"/>
          </a:p>
          <a:p>
            <a:pPr lvl="1"/>
            <a:r>
              <a:rPr lang="en-US" altLang="ko-KR" dirty="0" smtClean="0"/>
              <a:t>Tables</a:t>
            </a:r>
            <a:endParaRPr lang="fr-FR" altLang="ko-KR" dirty="0"/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953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10541851" cy="117357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TS 0018: </a:t>
            </a:r>
            <a:br>
              <a:rPr lang="fr-FR" dirty="0" smtClean="0"/>
            </a:br>
            <a:r>
              <a:rPr lang="fr-FR" dirty="0" smtClean="0"/>
              <a:t>Test Suite Structure and Test Purposes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38259"/>
            <a:ext cx="11362932" cy="4875076"/>
          </a:xfrm>
        </p:spPr>
        <p:txBody>
          <a:bodyPr>
            <a:normAutofit/>
          </a:bodyPr>
          <a:lstStyle/>
          <a:p>
            <a:r>
              <a:rPr lang="fr-FR" dirty="0" smtClean="0"/>
              <a:t>Rapporteur</a:t>
            </a:r>
            <a:r>
              <a:rPr lang="fr-FR" dirty="0" smtClean="0"/>
              <a:t>: In Song Lee, </a:t>
            </a:r>
            <a:r>
              <a:rPr lang="en-US" dirty="0" smtClean="0"/>
              <a:t>KETI</a:t>
            </a:r>
            <a:endParaRPr lang="fr-FR" dirty="0" smtClean="0"/>
          </a:p>
          <a:p>
            <a:r>
              <a:rPr lang="fr-FR" dirty="0" smtClean="0"/>
              <a:t>Providing oneM2M conformance test purposes</a:t>
            </a:r>
          </a:p>
          <a:p>
            <a:r>
              <a:rPr lang="fr-FR" dirty="0" smtClean="0"/>
              <a:t>Rel-3 Planning</a:t>
            </a:r>
          </a:p>
          <a:p>
            <a:pPr lvl="1"/>
            <a:r>
              <a:rPr lang="fr-FR" altLang="ko-KR" dirty="0" smtClean="0"/>
              <a:t>3.0 </a:t>
            </a:r>
            <a:r>
              <a:rPr lang="fr-FR" altLang="ko-KR" dirty="0"/>
              <a:t>: </a:t>
            </a:r>
            <a:r>
              <a:rPr lang="fr-FR" altLang="ko-KR" dirty="0" smtClean="0"/>
              <a:t>Writing Rel-3 document </a:t>
            </a:r>
            <a:r>
              <a:rPr lang="fr-FR" altLang="ko-KR" dirty="0"/>
              <a:t>based on </a:t>
            </a:r>
            <a:r>
              <a:rPr lang="fr-FR" altLang="ko-KR" dirty="0" smtClean="0"/>
              <a:t>rel-2. </a:t>
            </a:r>
            <a:r>
              <a:rPr lang="fr-FR" altLang="ko-KR" dirty="0"/>
              <a:t>(</a:t>
            </a:r>
            <a:r>
              <a:rPr lang="fr-FR" altLang="ko-KR" dirty="0" smtClean="0"/>
              <a:t>2019.02)</a:t>
            </a:r>
          </a:p>
          <a:p>
            <a:pPr lvl="1"/>
            <a:r>
              <a:rPr lang="fr-FR" altLang="ko-KR" dirty="0" smtClean="0"/>
              <a:t>3.1 </a:t>
            </a:r>
            <a:r>
              <a:rPr lang="fr-FR" altLang="ko-KR" dirty="0"/>
              <a:t>: </a:t>
            </a:r>
            <a:r>
              <a:rPr lang="fr-FR" altLang="ko-KR" dirty="0" smtClean="0"/>
              <a:t>adding location, dau, haim, obi, addressing TP </a:t>
            </a:r>
            <a:r>
              <a:rPr lang="fr-FR" altLang="ko-KR" dirty="0"/>
              <a:t>(</a:t>
            </a:r>
            <a:r>
              <a:rPr lang="fr-FR" altLang="ko-KR" dirty="0" smtClean="0"/>
              <a:t>2019.04)</a:t>
            </a:r>
          </a:p>
          <a:p>
            <a:pPr lvl="1"/>
            <a:r>
              <a:rPr lang="fr-FR" altLang="ko-KR" dirty="0" smtClean="0"/>
              <a:t>3.2 </a:t>
            </a:r>
            <a:r>
              <a:rPr lang="fr-FR" altLang="ko-KR" dirty="0"/>
              <a:t>: adding </a:t>
            </a:r>
            <a:r>
              <a:rPr lang="fr-FR" altLang="ko-KR" dirty="0" smtClean="0"/>
              <a:t>registration TP  </a:t>
            </a:r>
            <a:r>
              <a:rPr lang="fr-FR" altLang="ko-KR" dirty="0"/>
              <a:t>(</a:t>
            </a:r>
            <a:r>
              <a:rPr lang="fr-FR" altLang="ko-KR" dirty="0" smtClean="0"/>
              <a:t>2019.05)</a:t>
            </a:r>
            <a:endParaRPr lang="fr-FR" altLang="ko-KR" dirty="0"/>
          </a:p>
          <a:p>
            <a:pPr lvl="1"/>
            <a:r>
              <a:rPr lang="fr-FR" altLang="ko-KR" dirty="0" smtClean="0"/>
              <a:t>3.3 </a:t>
            </a:r>
            <a:r>
              <a:rPr lang="fr-FR" altLang="ko-KR" dirty="0"/>
              <a:t>: adding </a:t>
            </a:r>
            <a:r>
              <a:rPr lang="en-US" altLang="ko-KR" dirty="0" smtClean="0"/>
              <a:t>HAIM, DAU, RCN, ANNC, semantic TP</a:t>
            </a:r>
            <a:r>
              <a:rPr lang="fr-FR" altLang="ko-KR" dirty="0" smtClean="0"/>
              <a:t> </a:t>
            </a:r>
            <a:r>
              <a:rPr lang="fr-FR" altLang="ko-KR" dirty="0"/>
              <a:t>(</a:t>
            </a:r>
            <a:r>
              <a:rPr lang="fr-FR" altLang="ko-KR" dirty="0" smtClean="0"/>
              <a:t>2019.09)</a:t>
            </a:r>
          </a:p>
          <a:p>
            <a:r>
              <a:rPr lang="en-US" altLang="ko-KR" dirty="0" smtClean="0"/>
              <a:t>Contents</a:t>
            </a:r>
          </a:p>
          <a:p>
            <a:pPr lvl="1"/>
            <a:r>
              <a:rPr lang="en-US" altLang="ko-KR" dirty="0"/>
              <a:t>Prerequisites and Test Configurations</a:t>
            </a:r>
            <a:endParaRPr lang="fr-FR" altLang="ko-KR" dirty="0" smtClean="0"/>
          </a:p>
          <a:p>
            <a:pPr lvl="1"/>
            <a:r>
              <a:rPr lang="en-US" altLang="ko-KR" dirty="0"/>
              <a:t>Test Suite Structure (TSS)</a:t>
            </a:r>
            <a:endParaRPr lang="en-US" altLang="ko-KR" dirty="0" smtClean="0"/>
          </a:p>
          <a:p>
            <a:pPr lvl="1"/>
            <a:r>
              <a:rPr lang="en-US" altLang="ko-KR" dirty="0"/>
              <a:t>Test Purposes (TP</a:t>
            </a:r>
            <a:r>
              <a:rPr lang="en-US" altLang="ko-KR" dirty="0" smtClean="0"/>
              <a:t>)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922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5" y="0"/>
            <a:ext cx="10717617" cy="117357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TS 0019</a:t>
            </a:r>
            <a:r>
              <a:rPr lang="fr-FR" dirty="0"/>
              <a:t>: </a:t>
            </a:r>
            <a:r>
              <a:rPr lang="fr-FR" dirty="0" smtClean="0"/>
              <a:t>Abstract Test Suite &amp; implementation eXtra Information for Test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399436"/>
            <a:ext cx="11218549" cy="5093439"/>
          </a:xfrm>
        </p:spPr>
        <p:txBody>
          <a:bodyPr>
            <a:normAutofit fontScale="92500" lnSpcReduction="20000"/>
          </a:bodyPr>
          <a:lstStyle/>
          <a:p>
            <a:r>
              <a:rPr lang="fr-FR" altLang="ko-KR" dirty="0"/>
              <a:t>Raporteur: Miguel Angel Reina Ortega, ETSI</a:t>
            </a:r>
          </a:p>
          <a:p>
            <a:r>
              <a:rPr lang="fr-FR" altLang="ko-KR" dirty="0"/>
              <a:t>Development of the Abstract Test Suite for oneM2M based on TTCN-3 driven by ETSI STF559</a:t>
            </a:r>
          </a:p>
          <a:p>
            <a:r>
              <a:rPr lang="fr-FR" altLang="ko-KR" dirty="0"/>
              <a:t>Rel-3 Planning</a:t>
            </a:r>
          </a:p>
          <a:p>
            <a:pPr lvl="1"/>
            <a:r>
              <a:rPr lang="fr-FR" altLang="ko-KR" dirty="0"/>
              <a:t>Finalization of implementation of test cases by 2019.12</a:t>
            </a:r>
          </a:p>
          <a:p>
            <a:r>
              <a:rPr lang="en-US" altLang="ko-KR" dirty="0"/>
              <a:t>Working on</a:t>
            </a:r>
          </a:p>
          <a:p>
            <a:pPr lvl="1"/>
            <a:r>
              <a:rPr lang="en-GB" altLang="ko-KR" dirty="0"/>
              <a:t>Announcement</a:t>
            </a:r>
          </a:p>
          <a:p>
            <a:pPr lvl="1"/>
            <a:r>
              <a:rPr lang="en-GB" altLang="ko-KR" dirty="0"/>
              <a:t>Time Series</a:t>
            </a:r>
          </a:p>
          <a:p>
            <a:pPr lvl="1"/>
            <a:r>
              <a:rPr lang="en-GB" altLang="ko-KR" dirty="0"/>
              <a:t>Location</a:t>
            </a:r>
          </a:p>
          <a:p>
            <a:pPr lvl="1"/>
            <a:r>
              <a:rPr lang="en-GB" altLang="ko-KR" dirty="0"/>
              <a:t>Semantic</a:t>
            </a:r>
          </a:p>
          <a:p>
            <a:pPr lvl="1"/>
            <a:r>
              <a:rPr lang="en-GB" altLang="ko-KR" dirty="0"/>
              <a:t>Dynamic Authorization</a:t>
            </a:r>
          </a:p>
          <a:p>
            <a:pPr lvl="1"/>
            <a:r>
              <a:rPr lang="en-GB" altLang="ko-KR" dirty="0"/>
              <a:t>3GPP Interworking</a:t>
            </a:r>
          </a:p>
          <a:p>
            <a:pPr lvl="1"/>
            <a:r>
              <a:rPr lang="en-GB" altLang="ko-KR" dirty="0"/>
              <a:t>Security – </a:t>
            </a:r>
            <a:r>
              <a:rPr lang="en-GB" altLang="ko-KR" dirty="0" err="1"/>
              <a:t>Authetication</a:t>
            </a:r>
            <a:endParaRPr lang="en-GB" altLang="ko-KR" dirty="0"/>
          </a:p>
          <a:p>
            <a:pPr lvl="1"/>
            <a:r>
              <a:rPr lang="en-GB" altLang="ko-KR" dirty="0"/>
              <a:t>Device Management</a:t>
            </a:r>
          </a:p>
          <a:p>
            <a:pPr lvl="1"/>
            <a:r>
              <a:rPr lang="en-GB" altLang="ko-KR" dirty="0"/>
              <a:t>Initial Provisioning</a:t>
            </a:r>
            <a:endParaRPr lang="en-US" altLang="ko-K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034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TS 0025: Product Profiles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38259"/>
            <a:ext cx="11362932" cy="4875076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Rapporteur</a:t>
            </a:r>
            <a:r>
              <a:rPr lang="fr-FR" dirty="0" smtClean="0"/>
              <a:t>: Keebum Kim, TTA</a:t>
            </a:r>
          </a:p>
          <a:p>
            <a:r>
              <a:rPr lang="fr-FR" dirty="0" smtClean="0"/>
              <a:t>Defining oneM2M Product Profiles (for certification &amp; development)</a:t>
            </a:r>
          </a:p>
          <a:p>
            <a:r>
              <a:rPr lang="fr-FR" dirty="0" smtClean="0"/>
              <a:t>Rel-3 Planning</a:t>
            </a:r>
          </a:p>
          <a:p>
            <a:pPr lvl="1"/>
            <a:r>
              <a:rPr lang="fr-FR" altLang="ko-KR" dirty="0" smtClean="0"/>
              <a:t>3.0 </a:t>
            </a:r>
            <a:r>
              <a:rPr lang="fr-FR" altLang="ko-KR" dirty="0"/>
              <a:t>: starting </a:t>
            </a:r>
            <a:r>
              <a:rPr lang="fr-FR" altLang="ko-KR" dirty="0" smtClean="0"/>
              <a:t>Rel-3 </a:t>
            </a:r>
            <a:r>
              <a:rPr lang="fr-FR" altLang="ko-KR" dirty="0"/>
              <a:t>development based on </a:t>
            </a:r>
            <a:r>
              <a:rPr lang="fr-FR" altLang="ko-KR" dirty="0" smtClean="0"/>
              <a:t>rel-2. </a:t>
            </a:r>
            <a:r>
              <a:rPr lang="fr-FR" altLang="ko-KR" dirty="0"/>
              <a:t>(</a:t>
            </a:r>
            <a:r>
              <a:rPr lang="fr-FR" altLang="ko-KR" dirty="0" smtClean="0"/>
              <a:t>2019.04)</a:t>
            </a:r>
          </a:p>
          <a:p>
            <a:pPr lvl="1"/>
            <a:r>
              <a:rPr lang="fr-FR" altLang="ko-KR" dirty="0" smtClean="0"/>
              <a:t>3.1 </a:t>
            </a:r>
            <a:r>
              <a:rPr lang="fr-FR" altLang="ko-KR" dirty="0"/>
              <a:t>: </a:t>
            </a:r>
            <a:r>
              <a:rPr lang="fr-FR" altLang="ko-KR" dirty="0" smtClean="0"/>
              <a:t>adding new profile for 3GPP interworking. In progress.  </a:t>
            </a:r>
            <a:r>
              <a:rPr lang="fr-FR" altLang="ko-KR" dirty="0"/>
              <a:t>(</a:t>
            </a:r>
            <a:r>
              <a:rPr lang="fr-FR" altLang="ko-KR" dirty="0" smtClean="0"/>
              <a:t>2019.06)</a:t>
            </a:r>
          </a:p>
          <a:p>
            <a:r>
              <a:rPr lang="en-US" altLang="ko-KR" dirty="0" smtClean="0"/>
              <a:t>Contents</a:t>
            </a:r>
          </a:p>
          <a:p>
            <a:pPr lvl="1"/>
            <a:r>
              <a:rPr lang="en-US" altLang="ko-KR" dirty="0" smtClean="0"/>
              <a:t>Constrained sensor/actuator as ADN</a:t>
            </a:r>
            <a:endParaRPr lang="fr-FR" altLang="ko-KR" dirty="0" smtClean="0"/>
          </a:p>
          <a:p>
            <a:pPr lvl="1"/>
            <a:r>
              <a:rPr lang="en-US" altLang="ko-KR" dirty="0" smtClean="0"/>
              <a:t>ADN Profile 3/Profile 4</a:t>
            </a:r>
          </a:p>
          <a:p>
            <a:pPr lvl="1"/>
            <a:r>
              <a:rPr lang="en-US" altLang="ko-KR" dirty="0" smtClean="0"/>
              <a:t>IN Profile</a:t>
            </a:r>
          </a:p>
          <a:p>
            <a:pPr lvl="1"/>
            <a:r>
              <a:rPr lang="en-US" altLang="ko-KR" dirty="0"/>
              <a:t>Constrained sensor/actuator as </a:t>
            </a:r>
            <a:r>
              <a:rPr lang="en-US" altLang="ko-KR" dirty="0" smtClean="0"/>
              <a:t>ASN</a:t>
            </a:r>
            <a:endParaRPr lang="fr-FR" altLang="ko-KR" dirty="0"/>
          </a:p>
          <a:p>
            <a:pPr lvl="1"/>
            <a:r>
              <a:rPr lang="en-US" altLang="ko-KR" dirty="0" smtClean="0"/>
              <a:t>Gateway as MN</a:t>
            </a:r>
          </a:p>
          <a:p>
            <a:pPr lvl="1"/>
            <a:r>
              <a:rPr lang="en-US" altLang="ko-KR" dirty="0" smtClean="0"/>
              <a:t>Field configurable oneM2M Entity Hosted on a 3GPP Device</a:t>
            </a:r>
            <a:endParaRPr lang="en-US" altLang="ko-KR" dirty="0"/>
          </a:p>
          <a:p>
            <a:pPr lvl="1"/>
            <a:endParaRPr lang="fr-FR" altLang="ko-KR" dirty="0"/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370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5" y="0"/>
            <a:ext cx="10717617" cy="1173570"/>
          </a:xfrm>
        </p:spPr>
        <p:txBody>
          <a:bodyPr>
            <a:normAutofit/>
          </a:bodyPr>
          <a:lstStyle/>
          <a:p>
            <a:r>
              <a:rPr lang="fr-FR" dirty="0" smtClean="0"/>
              <a:t>TS 0031</a:t>
            </a:r>
            <a:r>
              <a:rPr lang="fr-FR" dirty="0"/>
              <a:t>: </a:t>
            </a:r>
            <a:r>
              <a:rPr lang="fr-FR" dirty="0" smtClean="0"/>
              <a:t>Feature Catalogue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70991"/>
            <a:ext cx="10773276" cy="5021884"/>
          </a:xfrm>
        </p:spPr>
        <p:txBody>
          <a:bodyPr>
            <a:normAutofit fontScale="77500" lnSpcReduction="20000"/>
          </a:bodyPr>
          <a:lstStyle/>
          <a:p>
            <a:r>
              <a:rPr lang="fr-FR" altLang="ko-KR" dirty="0" smtClean="0"/>
              <a:t>Rapporteur</a:t>
            </a:r>
            <a:r>
              <a:rPr lang="fr-FR" altLang="ko-KR" dirty="0"/>
              <a:t>: Bob Flynn, Convida</a:t>
            </a:r>
          </a:p>
          <a:p>
            <a:r>
              <a:rPr lang="fr-FR" altLang="ko-KR" dirty="0"/>
              <a:t>List of the capabilities the oneM2M specifications offer </a:t>
            </a:r>
          </a:p>
          <a:p>
            <a:r>
              <a:rPr lang="fr-FR" altLang="ko-KR" dirty="0"/>
              <a:t>Rel-3 Planning</a:t>
            </a:r>
          </a:p>
          <a:p>
            <a:pPr lvl="1"/>
            <a:r>
              <a:rPr lang="fr-FR" altLang="ko-KR" dirty="0"/>
              <a:t>3.0 : starting Rel-3 development based on rel-2. (2019.05)</a:t>
            </a:r>
          </a:p>
          <a:p>
            <a:r>
              <a:rPr lang="en-US" altLang="ko-KR" dirty="0"/>
              <a:t>Contents</a:t>
            </a:r>
          </a:p>
          <a:p>
            <a:pPr lvl="1"/>
            <a:r>
              <a:rPr lang="en-US" altLang="ko-KR" dirty="0"/>
              <a:t>General </a:t>
            </a:r>
          </a:p>
          <a:p>
            <a:pPr lvl="1"/>
            <a:r>
              <a:rPr lang="en-US" altLang="ko-KR" dirty="0"/>
              <a:t>Registration</a:t>
            </a:r>
          </a:p>
          <a:p>
            <a:pPr lvl="1"/>
            <a:r>
              <a:rPr lang="en-US" altLang="ko-KR" dirty="0"/>
              <a:t>Data Management and Repository</a:t>
            </a:r>
          </a:p>
          <a:p>
            <a:pPr lvl="1"/>
            <a:r>
              <a:rPr lang="en-US" altLang="ko-KR" dirty="0"/>
              <a:t>Discovery</a:t>
            </a:r>
          </a:p>
          <a:p>
            <a:pPr lvl="1"/>
            <a:r>
              <a:rPr lang="en-US" altLang="ko-KR" dirty="0"/>
              <a:t>Group Management</a:t>
            </a:r>
          </a:p>
          <a:p>
            <a:pPr lvl="1"/>
            <a:r>
              <a:rPr lang="en-US" altLang="ko-KR" dirty="0"/>
              <a:t>Subscription </a:t>
            </a:r>
          </a:p>
          <a:p>
            <a:pPr lvl="1"/>
            <a:r>
              <a:rPr lang="en-US" altLang="ko-KR" dirty="0"/>
              <a:t>Security</a:t>
            </a:r>
          </a:p>
          <a:p>
            <a:pPr lvl="1"/>
            <a:r>
              <a:rPr lang="en-US" altLang="ko-KR" dirty="0"/>
              <a:t>Resource Announcement</a:t>
            </a:r>
          </a:p>
          <a:p>
            <a:pPr lvl="1"/>
            <a:r>
              <a:rPr lang="en-US" altLang="ko-KR" dirty="0"/>
              <a:t>Polling Channel</a:t>
            </a:r>
          </a:p>
          <a:p>
            <a:pPr lvl="1"/>
            <a:r>
              <a:rPr lang="en-US" altLang="ko-KR" dirty="0"/>
              <a:t>Service Charging and Accounting</a:t>
            </a:r>
          </a:p>
          <a:p>
            <a:pPr lvl="1"/>
            <a:r>
              <a:rPr lang="en-US" altLang="ko-KR" dirty="0"/>
              <a:t>Semantics</a:t>
            </a:r>
          </a:p>
          <a:p>
            <a:pPr lvl="1"/>
            <a:r>
              <a:rPr lang="en-US" altLang="ko-KR" dirty="0"/>
              <a:t>Home Appliance Information Model</a:t>
            </a:r>
            <a:endParaRPr lang="fr-FR" altLang="ko-KR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628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Developer relationship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Developer guides</a:t>
            </a:r>
          </a:p>
          <a:p>
            <a:pPr lvl="1"/>
            <a:r>
              <a:rPr lang="en-US" dirty="0" smtClean="0"/>
              <a:t>TR-0047-Developer_Guide_of_3GPP_Interworking</a:t>
            </a:r>
          </a:p>
          <a:p>
            <a:pPr lvl="1"/>
            <a:r>
              <a:rPr lang="en-US" dirty="0" smtClean="0"/>
              <a:t>TR-0051-oneM2M_API_guide</a:t>
            </a:r>
            <a:endParaRPr lang="en-US" dirty="0"/>
          </a:p>
          <a:p>
            <a:r>
              <a:rPr lang="en-US" dirty="0" smtClean="0"/>
              <a:t>Ideas/issues</a:t>
            </a:r>
          </a:p>
          <a:p>
            <a:pPr lvl="1"/>
            <a:r>
              <a:rPr lang="en-US" dirty="0" smtClean="0"/>
              <a:t>Hackathon events and/or Tutorial for universities</a:t>
            </a:r>
          </a:p>
          <a:p>
            <a:pPr lvl="1"/>
            <a:r>
              <a:rPr lang="en-US" dirty="0" smtClean="0"/>
              <a:t>oneM2M Course work for university</a:t>
            </a:r>
          </a:p>
          <a:p>
            <a:r>
              <a:rPr lang="en-US" dirty="0" smtClean="0"/>
              <a:t>GCF oneM2M Certification Program</a:t>
            </a:r>
          </a:p>
          <a:p>
            <a:r>
              <a:rPr lang="en-US" dirty="0" smtClean="0"/>
              <a:t>Interop Event 2020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491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788</TotalTime>
  <Words>464</Words>
  <Application>Microsoft Office PowerPoint</Application>
  <PresentationFormat>와이드스크린</PresentationFormat>
  <Paragraphs>107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5" baseType="lpstr">
      <vt:lpstr>Myriad Pro</vt:lpstr>
      <vt:lpstr>Myriad Pro Light</vt:lpstr>
      <vt:lpstr>맑은 고딕</vt:lpstr>
      <vt:lpstr>Arial</vt:lpstr>
      <vt:lpstr>Calibri</vt:lpstr>
      <vt:lpstr>Office Theme</vt:lpstr>
      <vt:lpstr>RDM-TDE Joint Meeting</vt:lpstr>
      <vt:lpstr>Object</vt:lpstr>
      <vt:lpstr>TDE Test Specifications of REL-3</vt:lpstr>
      <vt:lpstr>TS 0017:  Implementation Conformance Statements</vt:lpstr>
      <vt:lpstr>TS 0018:  Test Suite Structure and Test Purposes</vt:lpstr>
      <vt:lpstr>TS 0019: Abstract Test Suite &amp; implementation eXtra Information for Test</vt:lpstr>
      <vt:lpstr>TS 0025: Product Profiles</vt:lpstr>
      <vt:lpstr>TS 0031: Feature Catalogue</vt:lpstr>
      <vt:lpstr>Developer relationship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27</cp:revision>
  <dcterms:created xsi:type="dcterms:W3CDTF">2017-09-21T15:46:31Z</dcterms:created>
  <dcterms:modified xsi:type="dcterms:W3CDTF">2019-09-24T02:42:08Z</dcterms:modified>
</cp:coreProperties>
</file>