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5" r:id="rId4"/>
    <p:sldId id="268" r:id="rId5"/>
    <p:sldId id="269" r:id="rId6"/>
    <p:sldId id="270" r:id="rId7"/>
    <p:sldId id="26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8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2017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535601"/>
            <a:ext cx="11296184" cy="2387600"/>
          </a:xfrm>
        </p:spPr>
        <p:txBody>
          <a:bodyPr>
            <a:normAutofit/>
          </a:bodyPr>
          <a:lstStyle/>
          <a:p>
            <a:r>
              <a:rPr lang="en-US" dirty="0" smtClean="0"/>
              <a:t>Discussion on</a:t>
            </a:r>
            <a:br>
              <a:rPr lang="en-US" dirty="0" smtClean="0"/>
            </a:br>
            <a:r>
              <a:rPr lang="en-US" dirty="0" smtClean="0"/>
              <a:t>Test Activities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97937" y="4828299"/>
            <a:ext cx="10173628" cy="1655762"/>
          </a:xfrm>
        </p:spPr>
        <p:txBody>
          <a:bodyPr>
            <a:normAutofit lnSpcReduction="10000"/>
          </a:bodyPr>
          <a:lstStyle/>
          <a:p>
            <a:pPr algn="l"/>
            <a:r>
              <a:rPr lang="en-US" altLang="ko-KR" dirty="0" smtClean="0"/>
              <a:t>Group: TDE</a:t>
            </a:r>
          </a:p>
          <a:p>
            <a:pPr algn="l"/>
            <a:r>
              <a:rPr lang="en-US" altLang="ko-KR" dirty="0"/>
              <a:t>Source: </a:t>
            </a:r>
            <a:r>
              <a:rPr lang="en-US" altLang="ko-KR" dirty="0" smtClean="0"/>
              <a:t>TDE WG Chair, Andrew </a:t>
            </a:r>
            <a:r>
              <a:rPr lang="en-US" altLang="ko-KR" dirty="0"/>
              <a:t>Min-gyu Han, Hansung University</a:t>
            </a:r>
          </a:p>
          <a:p>
            <a:pPr algn="l"/>
            <a:r>
              <a:rPr lang="en-US" dirty="0" smtClean="0"/>
              <a:t>Meeting Date: 2019-12-03</a:t>
            </a:r>
          </a:p>
          <a:p>
            <a:pPr algn="l"/>
            <a:r>
              <a:rPr lang="en-US" dirty="0" smtClean="0"/>
              <a:t>Doc</a:t>
            </a:r>
            <a:r>
              <a:rPr lang="en-US" smtClean="0"/>
              <a:t>#: </a:t>
            </a:r>
            <a:r>
              <a:rPr lang="en-US" smtClean="0"/>
              <a:t>TP-2019-0186-discussion_on_test_activities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65449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Issues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Interop 2020 scope &amp; volunteers</a:t>
            </a:r>
          </a:p>
          <a:p>
            <a:r>
              <a:rPr lang="en-US" altLang="ko-KR" dirty="0" smtClean="0"/>
              <a:t>Hackathon Event</a:t>
            </a:r>
          </a:p>
          <a:p>
            <a:r>
              <a:rPr lang="en-US" altLang="ko-KR" dirty="0" smtClean="0"/>
              <a:t>Empowering Testing Activities</a:t>
            </a:r>
          </a:p>
          <a:p>
            <a:r>
              <a:rPr lang="en-US" altLang="ko-KR" dirty="0" smtClean="0"/>
              <a:t>AOB</a:t>
            </a:r>
          </a:p>
          <a:p>
            <a:pPr lvl="1"/>
            <a:r>
              <a:rPr lang="en-US" altLang="ko-KR" dirty="0" err="1" smtClean="0"/>
              <a:t>confcall</a:t>
            </a:r>
            <a:r>
              <a:rPr lang="en-US" altLang="ko-KR" dirty="0" smtClean="0"/>
              <a:t> schedule</a:t>
            </a:r>
          </a:p>
          <a:p>
            <a:endParaRPr lang="en-US" altLang="ko-KR" dirty="0"/>
          </a:p>
          <a:p>
            <a:pPr lvl="1"/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45485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Preparing Interop 2020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493918"/>
            <a:ext cx="10515600" cy="4805941"/>
          </a:xfrm>
        </p:spPr>
        <p:txBody>
          <a:bodyPr>
            <a:normAutofit fontScale="92500" lnSpcReduction="10000"/>
          </a:bodyPr>
          <a:lstStyle/>
          <a:p>
            <a:r>
              <a:rPr lang="en-US" altLang="ko-KR" dirty="0" smtClean="0"/>
              <a:t>Date &amp; Place: Apr. 2020, </a:t>
            </a:r>
            <a:r>
              <a:rPr lang="en-US" altLang="ko-KR" dirty="0" err="1" smtClean="0"/>
              <a:t>Pangyo</a:t>
            </a:r>
            <a:r>
              <a:rPr lang="en-US" altLang="ko-KR" dirty="0" smtClean="0"/>
              <a:t> (TTA location in</a:t>
            </a:r>
            <a:r>
              <a:rPr lang="ko-KR" altLang="en-US" dirty="0" smtClean="0"/>
              <a:t> </a:t>
            </a:r>
            <a:r>
              <a:rPr lang="en-US" altLang="ko-KR" dirty="0" smtClean="0"/>
              <a:t>Korea, tentative)</a:t>
            </a:r>
          </a:p>
          <a:p>
            <a:r>
              <a:rPr lang="en-US" altLang="ko-KR" dirty="0" smtClean="0"/>
              <a:t>Features:</a:t>
            </a:r>
          </a:p>
          <a:p>
            <a:pPr lvl="1"/>
            <a:r>
              <a:rPr lang="en-US" altLang="ko-KR" dirty="0" smtClean="0"/>
              <a:t>R2 + R3 new scope</a:t>
            </a:r>
          </a:p>
          <a:p>
            <a:r>
              <a:rPr lang="en-US" altLang="ko-KR" dirty="0" smtClean="0"/>
              <a:t>Tentative Interop </a:t>
            </a:r>
            <a:r>
              <a:rPr lang="en-US" altLang="ko-KR" dirty="0"/>
              <a:t>new </a:t>
            </a:r>
            <a:r>
              <a:rPr lang="en-US" altLang="ko-KR" dirty="0" smtClean="0"/>
              <a:t>scope</a:t>
            </a:r>
            <a:endParaRPr lang="en-US" altLang="ko-KR" dirty="0"/>
          </a:p>
          <a:p>
            <a:pPr lvl="1"/>
            <a:r>
              <a:rPr lang="en-US" altLang="ko-KR" dirty="0"/>
              <a:t>3GPP </a:t>
            </a:r>
            <a:r>
              <a:rPr lang="en-US" altLang="ko-KR" dirty="0" smtClean="0"/>
              <a:t>Interworking</a:t>
            </a:r>
            <a:endParaRPr lang="en-US" altLang="ko-KR" dirty="0"/>
          </a:p>
          <a:p>
            <a:pPr lvl="1"/>
            <a:r>
              <a:rPr lang="en-US" altLang="ko-KR" dirty="0"/>
              <a:t>HAIM(SDT based Information Model</a:t>
            </a:r>
            <a:r>
              <a:rPr lang="en-US" altLang="ko-KR" dirty="0" smtClean="0"/>
              <a:t>)</a:t>
            </a:r>
            <a:endParaRPr lang="en-US" altLang="ko-KR" dirty="0"/>
          </a:p>
          <a:p>
            <a:pPr lvl="1"/>
            <a:r>
              <a:rPr lang="en-US" altLang="ko-KR" dirty="0" smtClean="0"/>
              <a:t>DM</a:t>
            </a:r>
            <a:endParaRPr lang="en-US" altLang="ko-KR" dirty="0"/>
          </a:p>
          <a:p>
            <a:pPr lvl="1"/>
            <a:r>
              <a:rPr lang="en-US" altLang="ko-KR" dirty="0"/>
              <a:t>Initial </a:t>
            </a:r>
            <a:r>
              <a:rPr lang="en-US" altLang="ko-KR" dirty="0" smtClean="0"/>
              <a:t>Provisioning </a:t>
            </a:r>
            <a:endParaRPr lang="en-US" altLang="ko-KR" dirty="0"/>
          </a:p>
          <a:p>
            <a:pPr lvl="1"/>
            <a:r>
              <a:rPr lang="en-US" altLang="ko-KR" dirty="0"/>
              <a:t>Authentication </a:t>
            </a:r>
            <a:r>
              <a:rPr lang="en-US" altLang="ko-KR" dirty="0" smtClean="0"/>
              <a:t>Security</a:t>
            </a:r>
          </a:p>
          <a:p>
            <a:pPr lvl="1"/>
            <a:r>
              <a:rPr lang="en-US" altLang="ko-KR" dirty="0" smtClean="0"/>
              <a:t>Semantics</a:t>
            </a:r>
          </a:p>
          <a:p>
            <a:pPr lvl="1"/>
            <a:r>
              <a:rPr lang="en-US" altLang="ko-KR" dirty="0" smtClean="0"/>
              <a:t>Geo-query, N oldest-latest</a:t>
            </a:r>
          </a:p>
          <a:p>
            <a:r>
              <a:rPr lang="en-US" altLang="ko-KR" dirty="0" smtClean="0"/>
              <a:t>Planning: Bob Flynn (+ </a:t>
            </a:r>
            <a:r>
              <a:rPr lang="en-US" altLang="ko-KR" dirty="0" err="1" smtClean="0"/>
              <a:t>Keebum</a:t>
            </a:r>
            <a:r>
              <a:rPr lang="en-US" altLang="ko-KR" dirty="0" smtClean="0"/>
              <a:t>?)</a:t>
            </a:r>
          </a:p>
          <a:p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val="35278591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Hackathon Event</a:t>
            </a:r>
            <a:endParaRPr lang="ko-KR" altLang="en-US" dirty="0"/>
          </a:p>
        </p:txBody>
      </p:sp>
      <p:sp>
        <p:nvSpPr>
          <p:cNvPr id="5" name="내용 개체 틀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Tutorial</a:t>
            </a:r>
          </a:p>
          <a:p>
            <a:pPr lvl="1"/>
            <a:r>
              <a:rPr lang="en-US" altLang="ko-KR" dirty="0" smtClean="0"/>
              <a:t>1 day program</a:t>
            </a:r>
          </a:p>
          <a:p>
            <a:pPr lvl="1"/>
            <a:r>
              <a:rPr lang="en-US" altLang="ko-KR" dirty="0" smtClean="0"/>
              <a:t>Tutorial Program</a:t>
            </a:r>
          </a:p>
          <a:p>
            <a:pPr lvl="1"/>
            <a:r>
              <a:rPr lang="en-US" altLang="ko-KR" dirty="0" smtClean="0"/>
              <a:t>Lecturer(s)</a:t>
            </a:r>
          </a:p>
          <a:p>
            <a:r>
              <a:rPr lang="en-US" altLang="ko-KR" dirty="0" smtClean="0"/>
              <a:t>Hackathon</a:t>
            </a:r>
          </a:p>
          <a:p>
            <a:pPr lvl="1"/>
            <a:r>
              <a:rPr lang="en-US" altLang="ko-KR" dirty="0" smtClean="0"/>
              <a:t>1 day event</a:t>
            </a:r>
          </a:p>
          <a:p>
            <a:pPr lvl="1"/>
            <a:r>
              <a:rPr lang="en-US" altLang="ko-KR" dirty="0" smtClean="0"/>
              <a:t>Hackathon Program</a:t>
            </a:r>
          </a:p>
          <a:p>
            <a:pPr lvl="1"/>
            <a:r>
              <a:rPr lang="en-US" altLang="ko-KR" dirty="0" smtClean="0"/>
              <a:t>Candidate: University runs oneM2M platform in campus (in Seoul)</a:t>
            </a:r>
          </a:p>
        </p:txBody>
      </p:sp>
    </p:spTree>
    <p:extLst>
      <p:ext uri="{BB962C8B-B14F-4D97-AF65-F5344CB8AC3E}">
        <p14:creationId xmlns:p14="http://schemas.microsoft.com/office/powerpoint/2010/main" val="38510257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34696" y="0"/>
            <a:ext cx="10127465" cy="1173570"/>
          </a:xfrm>
        </p:spPr>
        <p:txBody>
          <a:bodyPr>
            <a:normAutofit/>
          </a:bodyPr>
          <a:lstStyle/>
          <a:p>
            <a:r>
              <a:rPr lang="en-US" altLang="ko-KR" dirty="0" smtClean="0"/>
              <a:t>Interop New Scope &amp; Volunteers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(Discussed in TDE40)</a:t>
            </a:r>
            <a:endParaRPr lang="en-US" altLang="ko-KR" dirty="0"/>
          </a:p>
          <a:p>
            <a:r>
              <a:rPr lang="en-US" altLang="ko-KR" dirty="0"/>
              <a:t>3GPP Interworking : Bob</a:t>
            </a:r>
          </a:p>
          <a:p>
            <a:r>
              <a:rPr lang="en-US" altLang="ko-KR" dirty="0"/>
              <a:t>HAIM(SDT based Information Model): Mahdi</a:t>
            </a:r>
          </a:p>
          <a:p>
            <a:r>
              <a:rPr lang="en-US" altLang="ko-KR" dirty="0"/>
              <a:t>DM: Andreas and Mahdi</a:t>
            </a:r>
          </a:p>
          <a:p>
            <a:r>
              <a:rPr lang="en-US" altLang="ko-KR" dirty="0"/>
              <a:t>Initial Provisioning: Andreas and Bob </a:t>
            </a:r>
          </a:p>
          <a:p>
            <a:r>
              <a:rPr lang="en-US" altLang="ko-KR" dirty="0"/>
              <a:t>Authentication Security: </a:t>
            </a:r>
            <a:r>
              <a:rPr lang="en-US" altLang="ko-KR" dirty="0" err="1" smtClean="0"/>
              <a:t>InSong</a:t>
            </a:r>
            <a:endParaRPr lang="en-US" altLang="ko-KR" dirty="0" smtClean="0"/>
          </a:p>
          <a:p>
            <a:pPr marL="0" indent="0">
              <a:buNone/>
            </a:pPr>
            <a:endParaRPr lang="en-US" altLang="ko-KR" dirty="0" smtClean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745582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AOB</a:t>
            </a:r>
            <a:endParaRPr lang="ko-KR" altLang="en-US" dirty="0"/>
          </a:p>
        </p:txBody>
      </p:sp>
      <p:sp>
        <p:nvSpPr>
          <p:cNvPr id="5" name="내용 개체 틀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 err="1" smtClean="0"/>
              <a:t>Confcall</a:t>
            </a:r>
            <a:r>
              <a:rPr lang="en-US" altLang="ko-KR" dirty="0" smtClean="0"/>
              <a:t> schedule</a:t>
            </a:r>
          </a:p>
          <a:p>
            <a:pPr lvl="1"/>
            <a:r>
              <a:rPr lang="en-US" altLang="ko-KR" dirty="0" smtClean="0"/>
              <a:t>(Tue, 13:00 ~ 14:30 GMT)</a:t>
            </a:r>
          </a:p>
          <a:p>
            <a:pPr lvl="1"/>
            <a:r>
              <a:rPr lang="en-US" altLang="ko-KR" dirty="0" smtClean="0"/>
              <a:t>TDE43.1:</a:t>
            </a:r>
          </a:p>
          <a:p>
            <a:pPr lvl="1"/>
            <a:r>
              <a:rPr lang="en-US" altLang="ko-KR" dirty="0" smtClean="0"/>
              <a:t>TDE43.2:</a:t>
            </a:r>
          </a:p>
        </p:txBody>
      </p:sp>
    </p:spTree>
    <p:extLst>
      <p:ext uri="{BB962C8B-B14F-4D97-AF65-F5344CB8AC3E}">
        <p14:creationId xmlns:p14="http://schemas.microsoft.com/office/powerpoint/2010/main" val="18380981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92084" y="3157537"/>
            <a:ext cx="7850299" cy="1173570"/>
          </a:xfrm>
        </p:spPr>
        <p:txBody>
          <a:bodyPr>
            <a:normAutofit/>
          </a:bodyPr>
          <a:lstStyle/>
          <a:p>
            <a:pPr algn="ctr"/>
            <a:r>
              <a:rPr lang="en-US" altLang="ko-KR" sz="6000" dirty="0" smtClean="0"/>
              <a:t>Thank You!</a:t>
            </a:r>
            <a:endParaRPr lang="ko-KR" altLang="en-US" sz="6000" dirty="0"/>
          </a:p>
        </p:txBody>
      </p:sp>
    </p:spTree>
    <p:extLst>
      <p:ext uri="{BB962C8B-B14F-4D97-AF65-F5344CB8AC3E}">
        <p14:creationId xmlns:p14="http://schemas.microsoft.com/office/powerpoint/2010/main" val="26390469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929</TotalTime>
  <Words>174</Words>
  <Application>Microsoft Office PowerPoint</Application>
  <PresentationFormat>와이드스크린</PresentationFormat>
  <Paragraphs>46</Paragraphs>
  <Slides>7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13" baseType="lpstr">
      <vt:lpstr>Myriad Pro</vt:lpstr>
      <vt:lpstr>Myriad Pro Light</vt:lpstr>
      <vt:lpstr>맑은 고딕</vt:lpstr>
      <vt:lpstr>Arial</vt:lpstr>
      <vt:lpstr>Calibri</vt:lpstr>
      <vt:lpstr>Office Theme</vt:lpstr>
      <vt:lpstr>Discussion on Test Activities</vt:lpstr>
      <vt:lpstr>Issues</vt:lpstr>
      <vt:lpstr>Preparing Interop 2020</vt:lpstr>
      <vt:lpstr>Hackathon Event</vt:lpstr>
      <vt:lpstr>Interop New Scope &amp; Volunteers</vt:lpstr>
      <vt:lpstr>AOB</vt:lpstr>
      <vt:lpstr>Thank You!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Han Andrew Min-gyu</cp:lastModifiedBy>
  <cp:revision>90</cp:revision>
  <dcterms:created xsi:type="dcterms:W3CDTF">2017-09-21T15:46:31Z</dcterms:created>
  <dcterms:modified xsi:type="dcterms:W3CDTF">2019-12-03T12:58:32Z</dcterms:modified>
</cp:coreProperties>
</file>