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8" r:id="rId5"/>
    <p:sldId id="271" r:id="rId6"/>
    <p:sldId id="269" r:id="rId7"/>
    <p:sldId id="270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Discussion on</a:t>
            </a:r>
            <a:br>
              <a:rPr lang="en-US" dirty="0" smtClean="0"/>
            </a:br>
            <a:r>
              <a:rPr lang="en-US" dirty="0" smtClean="0"/>
              <a:t>Test Activities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2019-12-03</a:t>
            </a:r>
          </a:p>
          <a:p>
            <a:pPr algn="l"/>
            <a:r>
              <a:rPr lang="en-US" dirty="0" smtClean="0"/>
              <a:t>Doc</a:t>
            </a:r>
            <a:r>
              <a:rPr lang="en-US" smtClean="0"/>
              <a:t>#: </a:t>
            </a:r>
            <a:r>
              <a:rPr lang="en-US" smtClean="0"/>
              <a:t>TP-2019-0186R01-discussion_on_test_activities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Issues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Interop 2020 scope &amp; volunteers</a:t>
            </a:r>
          </a:p>
          <a:p>
            <a:r>
              <a:rPr lang="en-US" altLang="ko-KR" dirty="0" smtClean="0"/>
              <a:t>Hackathon Event</a:t>
            </a:r>
          </a:p>
          <a:p>
            <a:r>
              <a:rPr lang="en-US" altLang="ko-KR" dirty="0" smtClean="0"/>
              <a:t>Empowering Testing Activities</a:t>
            </a:r>
          </a:p>
          <a:p>
            <a:r>
              <a:rPr lang="en-US" altLang="ko-KR" dirty="0" smtClean="0"/>
              <a:t>AOB</a:t>
            </a:r>
          </a:p>
          <a:p>
            <a:pPr lvl="1"/>
            <a:r>
              <a:rPr lang="en-US" altLang="ko-KR" dirty="0" err="1" smtClean="0"/>
              <a:t>confcall</a:t>
            </a:r>
            <a:r>
              <a:rPr lang="en-US" altLang="ko-KR" dirty="0" smtClean="0"/>
              <a:t> schedule</a:t>
            </a:r>
          </a:p>
          <a:p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Preparing Interop 2020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805941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Date &amp; Place: Apr. 2020, </a:t>
            </a:r>
            <a:r>
              <a:rPr lang="en-US" altLang="ko-KR" dirty="0" err="1" smtClean="0"/>
              <a:t>Pangyo</a:t>
            </a:r>
            <a:r>
              <a:rPr lang="en-US" altLang="ko-KR" dirty="0" smtClean="0"/>
              <a:t> (TTA location in</a:t>
            </a:r>
            <a:r>
              <a:rPr lang="ko-KR" altLang="en-US" dirty="0" smtClean="0"/>
              <a:t> </a:t>
            </a:r>
            <a:r>
              <a:rPr lang="en-US" altLang="ko-KR" dirty="0" smtClean="0"/>
              <a:t>Korea, tentative)</a:t>
            </a:r>
          </a:p>
          <a:p>
            <a:r>
              <a:rPr lang="en-US" altLang="ko-KR" dirty="0" smtClean="0"/>
              <a:t>Features:</a:t>
            </a:r>
          </a:p>
          <a:p>
            <a:pPr lvl="1"/>
            <a:r>
              <a:rPr lang="en-US" altLang="ko-KR" dirty="0" smtClean="0"/>
              <a:t>R2 + R3 new scope</a:t>
            </a:r>
          </a:p>
          <a:p>
            <a:r>
              <a:rPr lang="en-US" altLang="ko-KR" dirty="0" smtClean="0"/>
              <a:t>Tentative Interop </a:t>
            </a:r>
            <a:r>
              <a:rPr lang="en-US" altLang="ko-KR" dirty="0"/>
              <a:t>new </a:t>
            </a:r>
            <a:r>
              <a:rPr lang="en-US" altLang="ko-KR" dirty="0" smtClean="0"/>
              <a:t>scope</a:t>
            </a:r>
            <a:endParaRPr lang="en-US" altLang="ko-KR" dirty="0"/>
          </a:p>
          <a:p>
            <a:pPr lvl="1"/>
            <a:r>
              <a:rPr lang="en-US" altLang="ko-KR" dirty="0"/>
              <a:t>3GPP </a:t>
            </a:r>
            <a:r>
              <a:rPr lang="en-US" altLang="ko-KR" dirty="0" smtClean="0"/>
              <a:t>Interworking</a:t>
            </a:r>
            <a:endParaRPr lang="en-US" altLang="ko-KR" dirty="0"/>
          </a:p>
          <a:p>
            <a:pPr lvl="1"/>
            <a:r>
              <a:rPr lang="en-US" altLang="ko-KR" dirty="0"/>
              <a:t>HAIM(SDT based Information Model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pPr lvl="1"/>
            <a:r>
              <a:rPr lang="en-US" altLang="ko-KR" dirty="0" smtClean="0"/>
              <a:t>DM</a:t>
            </a:r>
            <a:endParaRPr lang="en-US" altLang="ko-KR" dirty="0"/>
          </a:p>
          <a:p>
            <a:pPr lvl="1"/>
            <a:r>
              <a:rPr lang="en-US" altLang="ko-KR" dirty="0"/>
              <a:t>Initial </a:t>
            </a:r>
            <a:r>
              <a:rPr lang="en-US" altLang="ko-KR" dirty="0" smtClean="0"/>
              <a:t>Provisioning </a:t>
            </a:r>
            <a:endParaRPr lang="en-US" altLang="ko-KR" dirty="0"/>
          </a:p>
          <a:p>
            <a:pPr lvl="1"/>
            <a:r>
              <a:rPr lang="en-US" altLang="ko-KR" dirty="0"/>
              <a:t>Authentication </a:t>
            </a:r>
            <a:r>
              <a:rPr lang="en-US" altLang="ko-KR" dirty="0" smtClean="0"/>
              <a:t>Security</a:t>
            </a:r>
          </a:p>
          <a:p>
            <a:pPr lvl="1"/>
            <a:r>
              <a:rPr lang="en-US" altLang="ko-KR" dirty="0" smtClean="0"/>
              <a:t>Semantics</a:t>
            </a:r>
          </a:p>
          <a:p>
            <a:pPr lvl="1"/>
            <a:r>
              <a:rPr lang="en-US" altLang="ko-KR" dirty="0" smtClean="0"/>
              <a:t>Geo-query, N oldest-latest</a:t>
            </a:r>
          </a:p>
          <a:p>
            <a:r>
              <a:rPr lang="en-US" altLang="ko-KR" dirty="0" smtClean="0"/>
              <a:t>Planning: Bob Flynn (+ </a:t>
            </a:r>
            <a:r>
              <a:rPr lang="en-US" altLang="ko-KR" dirty="0" err="1" smtClean="0"/>
              <a:t>Keebum</a:t>
            </a:r>
            <a:r>
              <a:rPr lang="en-US" altLang="ko-KR" dirty="0" smtClean="0"/>
              <a:t>?)</a:t>
            </a:r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527859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Hackathon Event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Tutorial</a:t>
            </a:r>
          </a:p>
          <a:p>
            <a:pPr lvl="1"/>
            <a:r>
              <a:rPr lang="en-US" altLang="ko-KR" dirty="0" smtClean="0"/>
              <a:t>1 day program</a:t>
            </a:r>
          </a:p>
          <a:p>
            <a:pPr lvl="1"/>
            <a:r>
              <a:rPr lang="en-US" altLang="ko-KR" dirty="0" smtClean="0"/>
              <a:t>Tutorial Program</a:t>
            </a:r>
          </a:p>
          <a:p>
            <a:pPr lvl="1"/>
            <a:r>
              <a:rPr lang="en-US" altLang="ko-KR" dirty="0" smtClean="0"/>
              <a:t>Lecturer(s)</a:t>
            </a:r>
          </a:p>
          <a:p>
            <a:r>
              <a:rPr lang="en-US" altLang="ko-KR" dirty="0" smtClean="0"/>
              <a:t>Hackathon</a:t>
            </a:r>
          </a:p>
          <a:p>
            <a:pPr lvl="1"/>
            <a:r>
              <a:rPr lang="en-US" altLang="ko-KR" dirty="0" smtClean="0"/>
              <a:t>1 day event</a:t>
            </a:r>
          </a:p>
          <a:p>
            <a:pPr lvl="1"/>
            <a:r>
              <a:rPr lang="en-US" altLang="ko-KR" dirty="0" smtClean="0"/>
              <a:t>Hackathon Program</a:t>
            </a:r>
          </a:p>
          <a:p>
            <a:pPr lvl="1"/>
            <a:r>
              <a:rPr lang="en-US" altLang="ko-KR" dirty="0" smtClean="0"/>
              <a:t>Candidate: University runs oneM2M platform in campus (in Seoul)</a:t>
            </a:r>
          </a:p>
        </p:txBody>
      </p:sp>
    </p:spTree>
    <p:extLst>
      <p:ext uri="{BB962C8B-B14F-4D97-AF65-F5344CB8AC3E}">
        <p14:creationId xmlns:p14="http://schemas.microsoft.com/office/powerpoint/2010/main" val="3851025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WI Status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4078737"/>
              </p:ext>
            </p:extLst>
          </p:nvPr>
        </p:nvGraphicFramePr>
        <p:xfrm>
          <a:off x="748690" y="1692231"/>
          <a:ext cx="10622694" cy="4390879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1097719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5488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5488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</a:t>
                      </a:r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5488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Conformance Test Specifications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854746"/>
                  </a:ext>
                </a:extLst>
              </a:tr>
              <a:tr h="5488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96%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5488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70%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5488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413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34696" y="0"/>
            <a:ext cx="10127465" cy="1173570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Interop New Scope &amp; Volunteers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(Discussed in TDE40)</a:t>
            </a:r>
            <a:endParaRPr lang="en-US" altLang="ko-KR" dirty="0"/>
          </a:p>
          <a:p>
            <a:r>
              <a:rPr lang="en-US" altLang="ko-KR" dirty="0"/>
              <a:t>3GPP Interworking : Bob</a:t>
            </a:r>
          </a:p>
          <a:p>
            <a:r>
              <a:rPr lang="en-US" altLang="ko-KR" dirty="0"/>
              <a:t>HAIM(SDT based Information Model): Mahdi</a:t>
            </a:r>
          </a:p>
          <a:p>
            <a:r>
              <a:rPr lang="en-US" altLang="ko-KR" dirty="0"/>
              <a:t>DM: Andreas and Mahdi</a:t>
            </a:r>
          </a:p>
          <a:p>
            <a:r>
              <a:rPr lang="en-US" altLang="ko-KR" dirty="0"/>
              <a:t>Initial Provisioning: Andreas and Bob </a:t>
            </a:r>
          </a:p>
          <a:p>
            <a:r>
              <a:rPr lang="en-US" altLang="ko-KR" dirty="0"/>
              <a:t>Authentication Security: </a:t>
            </a:r>
            <a:r>
              <a:rPr lang="en-US" altLang="ko-KR" dirty="0" err="1" smtClean="0"/>
              <a:t>InSong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74558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AOB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New Test WI?</a:t>
            </a:r>
          </a:p>
          <a:p>
            <a:r>
              <a:rPr lang="en-US" altLang="ko-KR" dirty="0" err="1" smtClean="0"/>
              <a:t>Confcall</a:t>
            </a:r>
            <a:r>
              <a:rPr lang="en-US" altLang="ko-KR" dirty="0" smtClean="0"/>
              <a:t> schedule</a:t>
            </a:r>
          </a:p>
          <a:p>
            <a:pPr lvl="1"/>
            <a:r>
              <a:rPr lang="en-US" altLang="ko-KR" dirty="0" smtClean="0"/>
              <a:t>(Tue, 13:00 ~ 14:30 GMT)</a:t>
            </a:r>
          </a:p>
          <a:p>
            <a:pPr lvl="1"/>
            <a:r>
              <a:rPr lang="en-US" altLang="ko-KR" dirty="0" smtClean="0"/>
              <a:t>TDE43.1:</a:t>
            </a:r>
          </a:p>
          <a:p>
            <a:pPr lvl="1"/>
            <a:r>
              <a:rPr lang="en-US" altLang="ko-KR" dirty="0" smtClean="0"/>
              <a:t>TDE43.2:</a:t>
            </a:r>
          </a:p>
        </p:txBody>
      </p:sp>
    </p:spTree>
    <p:extLst>
      <p:ext uri="{BB962C8B-B14F-4D97-AF65-F5344CB8AC3E}">
        <p14:creationId xmlns:p14="http://schemas.microsoft.com/office/powerpoint/2010/main" val="1838098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</TotalTime>
  <Words>253</Words>
  <Application>Microsoft Office PowerPoint</Application>
  <PresentationFormat>와이드스크린</PresentationFormat>
  <Paragraphs>86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5" baseType="lpstr">
      <vt:lpstr>Myriad Pro</vt:lpstr>
      <vt:lpstr>Myriad Pro Light</vt:lpstr>
      <vt:lpstr>宋体</vt:lpstr>
      <vt:lpstr>맑은 고딕</vt:lpstr>
      <vt:lpstr>Arial</vt:lpstr>
      <vt:lpstr>Calibri</vt:lpstr>
      <vt:lpstr>Office Theme</vt:lpstr>
      <vt:lpstr>Discussion on Test Activities</vt:lpstr>
      <vt:lpstr>Issues</vt:lpstr>
      <vt:lpstr>Preparing Interop 2020</vt:lpstr>
      <vt:lpstr>Hackathon Event</vt:lpstr>
      <vt:lpstr>WI Status</vt:lpstr>
      <vt:lpstr>Interop New Scope &amp; Volunteers</vt:lpstr>
      <vt:lpstr>AOB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93</cp:revision>
  <dcterms:created xsi:type="dcterms:W3CDTF">2017-09-21T15:46:31Z</dcterms:created>
  <dcterms:modified xsi:type="dcterms:W3CDTF">2019-12-03T13:02:17Z</dcterms:modified>
</cp:coreProperties>
</file>