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9" r:id="rId2"/>
    <p:sldId id="299" r:id="rId3"/>
    <p:sldId id="300" r:id="rId4"/>
    <p:sldId id="301" r:id="rId5"/>
    <p:sldId id="30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108" y="4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10.02.2020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2/10/2020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stackoverflow.com/questions/tagged/onem2m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oneM2M @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StackOverflow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Kraft, Andreas Neubacher, Roland Hechwartner – Deutsche Telekom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FA59F30-8F9C-459D-9C82-6CEE1D982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</a:t>
            </a:r>
            <a:r>
              <a:rPr lang="de-DE" dirty="0" err="1"/>
              <a:t>February</a:t>
            </a:r>
            <a:r>
              <a:rPr lang="de-DE" dirty="0"/>
              <a:t>, 2020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9DBE73D-1AB1-4BF5-9419-606C997EA9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5" y="1493919"/>
            <a:ext cx="11466779" cy="4857454"/>
          </a:xfrm>
        </p:spPr>
        <p:txBody>
          <a:bodyPr>
            <a:normAutofit lnSpcReduction="10000"/>
          </a:bodyPr>
          <a:lstStyle/>
          <a:p>
            <a:r>
              <a:rPr lang="de-DE" dirty="0"/>
              <a:t>Tag – Info : </a:t>
            </a:r>
            <a:r>
              <a:rPr lang="de-DE" dirty="0">
                <a:hlinkClick r:id="rId2"/>
              </a:rPr>
              <a:t>https://stackoverflow.com/questions/tagged/onem2m</a:t>
            </a:r>
            <a:r>
              <a:rPr lang="de-DE" dirty="0"/>
              <a:t> </a:t>
            </a:r>
          </a:p>
          <a:p>
            <a:r>
              <a:rPr lang="de-DE" dirty="0"/>
              <a:t>Overall </a:t>
            </a:r>
            <a:r>
              <a:rPr lang="de-DE" dirty="0">
                <a:solidFill>
                  <a:srgbClr val="C00000"/>
                </a:solidFill>
              </a:rPr>
              <a:t>34</a:t>
            </a:r>
            <a:r>
              <a:rPr lang="de-DE" dirty="0"/>
              <a:t> (before:24)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asked</a:t>
            </a:r>
            <a:endParaRPr lang="de-DE" dirty="0"/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them</a:t>
            </a:r>
            <a:r>
              <a:rPr lang="de-DE" dirty="0"/>
              <a:t> </a:t>
            </a:r>
            <a:r>
              <a:rPr lang="de-DE" dirty="0" err="1"/>
              <a:t>answered</a:t>
            </a:r>
            <a:r>
              <a:rPr lang="de-DE" dirty="0"/>
              <a:t> (</a:t>
            </a:r>
            <a:r>
              <a:rPr lang="de-DE" dirty="0" err="1"/>
              <a:t>accepted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, Februar 10th, 2020)</a:t>
            </a:r>
          </a:p>
          <a:p>
            <a:pPr lvl="1"/>
            <a:endParaRPr lang="de-DE" dirty="0"/>
          </a:p>
          <a:p>
            <a:pPr lvl="1"/>
            <a:r>
              <a:rPr lang="en-US" dirty="0"/>
              <a:t>A tag must appear in minimum 100 questions to be eligible for tag badges.</a:t>
            </a:r>
            <a:r>
              <a:rPr lang="de-DE" dirty="0"/>
              <a:t> </a:t>
            </a:r>
          </a:p>
          <a:p>
            <a:pPr lvl="1"/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implementation-related</a:t>
            </a:r>
            <a:r>
              <a:rPr lang="de-DE" dirty="0"/>
              <a:t>, </a:t>
            </a:r>
            <a:r>
              <a:rPr lang="de-DE" dirty="0" err="1"/>
              <a:t>where</a:t>
            </a:r>
            <a:r>
              <a:rPr lang="de-DE" dirty="0"/>
              <a:t> oneM2M </a:t>
            </a:r>
            <a:r>
              <a:rPr lang="de-DE" dirty="0" err="1"/>
              <a:t>is</a:t>
            </a:r>
            <a:r>
              <a:rPr lang="de-DE" dirty="0"/>
              <a:t> not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primary</a:t>
            </a:r>
            <a:r>
              <a:rPr lang="de-DE" dirty="0"/>
              <a:t> </a:t>
            </a:r>
            <a:r>
              <a:rPr lang="de-DE" dirty="0" err="1"/>
              <a:t>focus</a:t>
            </a:r>
            <a:r>
              <a:rPr lang="de-DE" dirty="0"/>
              <a:t>.</a:t>
            </a:r>
          </a:p>
          <a:p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</a:t>
            </a:r>
            <a:r>
              <a:rPr lang="de-DE" dirty="0" err="1"/>
              <a:t>hint</a:t>
            </a:r>
            <a:r>
              <a:rPr lang="de-DE" dirty="0"/>
              <a:t> </a:t>
            </a:r>
            <a:r>
              <a:rPr lang="de-DE" dirty="0" err="1"/>
              <a:t>towards</a:t>
            </a:r>
            <a:r>
              <a:rPr lang="de-DE" dirty="0"/>
              <a:t> possible </a:t>
            </a:r>
            <a:r>
              <a:rPr lang="de-DE" dirty="0" err="1"/>
              <a:t>improvements</a:t>
            </a:r>
            <a:r>
              <a:rPr lang="de-DE" dirty="0"/>
              <a:t> and </a:t>
            </a:r>
            <a:r>
              <a:rPr lang="de-DE" dirty="0" err="1"/>
              <a:t>clarifications</a:t>
            </a:r>
            <a:r>
              <a:rPr lang="de-DE" dirty="0"/>
              <a:t> in </a:t>
            </a:r>
            <a:r>
              <a:rPr lang="de-DE" dirty="0" err="1"/>
              <a:t>specs</a:t>
            </a:r>
            <a:r>
              <a:rPr lang="de-DE" dirty="0"/>
              <a:t> and </a:t>
            </a:r>
            <a:r>
              <a:rPr lang="de-DE" dirty="0" err="1"/>
              <a:t>developer</a:t>
            </a:r>
            <a:r>
              <a:rPr lang="de-DE" dirty="0"/>
              <a:t> </a:t>
            </a:r>
            <a:r>
              <a:rPr lang="de-DE" dirty="0" err="1"/>
              <a:t>guides</a:t>
            </a:r>
            <a:r>
              <a:rPr lang="de-DE" dirty="0"/>
              <a:t>.</a:t>
            </a:r>
          </a:p>
          <a:p>
            <a:pPr lvl="1"/>
            <a:r>
              <a:rPr lang="de-DE" dirty="0"/>
              <a:t>Most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time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answers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, but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hard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find. </a:t>
            </a:r>
            <a:r>
              <a:rPr lang="de-DE" dirty="0">
                <a:sym typeface="Wingdings" panose="05000000000000000000" pitchFamily="2" charset="2"/>
              </a:rPr>
              <a:t> Index?</a:t>
            </a:r>
          </a:p>
          <a:p>
            <a:r>
              <a:rPr lang="de-DE" dirty="0" err="1">
                <a:sym typeface="Wingdings" panose="05000000000000000000" pitchFamily="2" charset="2"/>
              </a:rPr>
              <a:t>Two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more</a:t>
            </a:r>
            <a:r>
              <a:rPr lang="de-DE" dirty="0">
                <a:sym typeface="Wingdings" panose="05000000000000000000" pitchFamily="2" charset="2"/>
              </a:rPr>
              <a:t> tags </a:t>
            </a:r>
            <a:r>
              <a:rPr lang="de-DE" dirty="0" err="1">
                <a:sym typeface="Wingdings" panose="05000000000000000000" pitchFamily="2" charset="2"/>
              </a:rPr>
              <a:t>where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created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by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users</a:t>
            </a:r>
            <a:r>
              <a:rPr lang="de-DE" dirty="0">
                <a:sym typeface="Wingdings" panose="05000000000000000000" pitchFamily="2" charset="2"/>
              </a:rPr>
              <a:t>: „onem2m-security“ and „onem2m-device-management“</a:t>
            </a:r>
          </a:p>
          <a:p>
            <a:r>
              <a:rPr lang="de-DE" dirty="0">
                <a:sym typeface="Wingdings" panose="05000000000000000000" pitchFamily="2" charset="2"/>
              </a:rPr>
              <a:t>Copy/Move Q&amp;A </a:t>
            </a:r>
            <a:r>
              <a:rPr lang="de-DE" dirty="0" err="1">
                <a:sym typeface="Wingdings" panose="05000000000000000000" pitchFamily="2" charset="2"/>
              </a:rPr>
              <a:t>discussions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from</a:t>
            </a:r>
            <a:r>
              <a:rPr lang="de-DE" dirty="0">
                <a:sym typeface="Wingdings" panose="05000000000000000000" pitchFamily="2" charset="2"/>
              </a:rPr>
              <a:t> oneM2M </a:t>
            </a:r>
            <a:r>
              <a:rPr lang="de-DE" dirty="0" err="1">
                <a:sym typeface="Wingdings" panose="05000000000000000000" pitchFamily="2" charset="2"/>
              </a:rPr>
              <a:t>mailing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lists</a:t>
            </a:r>
            <a:r>
              <a:rPr lang="de-DE" dirty="0">
                <a:sym typeface="Wingdings" panose="05000000000000000000" pitchFamily="2" charset="2"/>
              </a:rPr>
              <a:t> </a:t>
            </a:r>
            <a:r>
              <a:rPr lang="de-DE" dirty="0" err="1">
                <a:sym typeface="Wingdings" panose="05000000000000000000" pitchFamily="2" charset="2"/>
              </a:rPr>
              <a:t>to</a:t>
            </a:r>
            <a:r>
              <a:rPr lang="de-DE">
                <a:sym typeface="Wingdings" panose="05000000000000000000" pitchFamily="2" charset="2"/>
              </a:rPr>
              <a:t> SO</a:t>
            </a:r>
            <a:endParaRPr lang="de-DE" dirty="0"/>
          </a:p>
          <a:p>
            <a:pPr lvl="1"/>
            <a:endParaRPr lang="de-DE" dirty="0"/>
          </a:p>
          <a:p>
            <a:pPr lvl="1"/>
            <a:endParaRPr lang="de-DE" dirty="0"/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25FD2E80-3327-4570-B644-65FC910B58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800034"/>
              </p:ext>
            </p:extLst>
          </p:nvPr>
        </p:nvGraphicFramePr>
        <p:xfrm>
          <a:off x="1114425" y="2846648"/>
          <a:ext cx="6924675" cy="365760"/>
        </p:xfrm>
        <a:graphic>
          <a:graphicData uri="http://schemas.openxmlformats.org/drawingml/2006/table">
            <a:tbl>
              <a:tblPr/>
              <a:tblGrid>
                <a:gridCol w="2308225">
                  <a:extLst>
                    <a:ext uri="{9D8B030D-6E8A-4147-A177-3AD203B41FA5}">
                      <a16:colId xmlns:a16="http://schemas.microsoft.com/office/drawing/2014/main" val="2130183140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234995703"/>
                    </a:ext>
                  </a:extLst>
                </a:gridCol>
                <a:gridCol w="2308225">
                  <a:extLst>
                    <a:ext uri="{9D8B030D-6E8A-4147-A177-3AD203B41FA5}">
                      <a16:colId xmlns:a16="http://schemas.microsoft.com/office/drawing/2014/main" val="8193144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de-DE" dirty="0"/>
                        <a:t>34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All Time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solidFill>
                            <a:srgbClr val="C00000"/>
                          </a:solidFill>
                        </a:rPr>
                        <a:t>12.1</a:t>
                      </a:r>
                      <a:r>
                        <a:rPr lang="de-DE" dirty="0"/>
                        <a:t> % </a:t>
                      </a:r>
                      <a:r>
                        <a:rPr lang="de-DE" dirty="0" err="1"/>
                        <a:t>unanswered</a:t>
                      </a:r>
                      <a:endParaRPr lang="de-DE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32622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796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98FAD7-76B4-4732-8D65-B7DA01B56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2ECA391-5B9A-4E0D-BE6A-A5A4E19F4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dirty="0"/>
              <a:t>&lt;Group&gt;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does</a:t>
            </a:r>
            <a:r>
              <a:rPr lang="de-DE" dirty="0"/>
              <a:t> a CREATE on a &lt;Group&gt;‘s </a:t>
            </a:r>
            <a:r>
              <a:rPr lang="de-DE" dirty="0" err="1"/>
              <a:t>fanout</a:t>
            </a:r>
            <a:r>
              <a:rPr lang="de-DE" dirty="0"/>
              <a:t> not </a:t>
            </a:r>
            <a:r>
              <a:rPr lang="de-DE" dirty="0" err="1"/>
              <a:t>need</a:t>
            </a:r>
            <a:r>
              <a:rPr lang="de-DE" dirty="0"/>
              <a:t> a </a:t>
            </a:r>
            <a:r>
              <a:rPr lang="de-DE" dirty="0" err="1"/>
              <a:t>resource</a:t>
            </a:r>
            <a:r>
              <a:rPr lang="de-DE" dirty="0"/>
              <a:t> type?</a:t>
            </a:r>
          </a:p>
          <a:p>
            <a:r>
              <a:rPr lang="de-DE" dirty="0"/>
              <a:t>&lt;</a:t>
            </a:r>
            <a:r>
              <a:rPr lang="de-DE" dirty="0" err="1"/>
              <a:t>SemanticDescriptor</a:t>
            </a:r>
            <a:r>
              <a:rPr lang="de-DE" dirty="0"/>
              <a:t>&gt;</a:t>
            </a:r>
          </a:p>
          <a:p>
            <a:pPr lvl="1"/>
            <a:r>
              <a:rPr lang="de-DE" dirty="0" err="1"/>
              <a:t>Why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needed</a:t>
            </a:r>
            <a:r>
              <a:rPr lang="de-DE" dirty="0"/>
              <a:t>?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are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advantages</a:t>
            </a:r>
            <a:r>
              <a:rPr lang="de-DE" dirty="0"/>
              <a:t>, such </a:t>
            </a:r>
            <a:r>
              <a:rPr lang="de-DE" dirty="0" err="1"/>
              <a:t>as</a:t>
            </a:r>
            <a:r>
              <a:rPr lang="de-DE" dirty="0"/>
              <a:t> </a:t>
            </a:r>
            <a:r>
              <a:rPr lang="de-DE" dirty="0" err="1"/>
              <a:t>semantic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?</a:t>
            </a:r>
          </a:p>
          <a:p>
            <a:r>
              <a:rPr lang="de-DE" dirty="0"/>
              <a:t>Access Control</a:t>
            </a:r>
          </a:p>
          <a:p>
            <a:pPr lvl="1"/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explanation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 a „</a:t>
            </a:r>
            <a:r>
              <a:rPr lang="de-DE" dirty="0" err="1"/>
              <a:t>access</a:t>
            </a:r>
            <a:r>
              <a:rPr lang="de-DE" dirty="0"/>
              <a:t>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err="1"/>
              <a:t>originator</a:t>
            </a:r>
            <a:r>
              <a:rPr lang="de-DE" dirty="0"/>
              <a:t>“ </a:t>
            </a:r>
            <a:r>
              <a:rPr lang="de-DE" dirty="0" err="1"/>
              <a:t>is</a:t>
            </a:r>
            <a:r>
              <a:rPr lang="de-DE" dirty="0"/>
              <a:t>,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looks</a:t>
            </a:r>
            <a:r>
              <a:rPr lang="de-DE" dirty="0"/>
              <a:t> like, </a:t>
            </a:r>
            <a:r>
              <a:rPr lang="de-DE" dirty="0" err="1"/>
              <a:t>who</a:t>
            </a:r>
            <a:r>
              <a:rPr lang="de-DE" dirty="0"/>
              <a:t> </a:t>
            </a:r>
            <a:r>
              <a:rPr lang="de-DE" dirty="0" err="1"/>
              <a:t>creates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, and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it.</a:t>
            </a:r>
          </a:p>
          <a:p>
            <a:r>
              <a:rPr lang="en-US" dirty="0">
                <a:solidFill>
                  <a:srgbClr val="C00000"/>
                </a:solidFill>
              </a:rPr>
              <a:t>Service Statistics Collection record and a M2M Event Record probably should be combined or consolidated.</a:t>
            </a:r>
          </a:p>
          <a:p>
            <a:r>
              <a:rPr lang="en-US" dirty="0">
                <a:solidFill>
                  <a:srgbClr val="C00000"/>
                </a:solidFill>
              </a:rPr>
              <a:t>Enable/Disable Mode of a Resource in OneM2M</a:t>
            </a:r>
            <a:endParaRPr lang="de-D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23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E080CD-E4D0-4035-9490-9F74D94F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Potentials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Clarifications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42295D-6D44-47BD-845F-52C14F042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difference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&lt;Container&gt; and &lt;</a:t>
            </a:r>
            <a:r>
              <a:rPr lang="de-DE" dirty="0" err="1"/>
              <a:t>FlexContainer</a:t>
            </a:r>
            <a:r>
              <a:rPr lang="de-DE" dirty="0"/>
              <a:t>&gt;, and </a:t>
            </a:r>
            <a:r>
              <a:rPr lang="de-DE" dirty="0" err="1"/>
              <a:t>when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use</a:t>
            </a:r>
            <a:r>
              <a:rPr lang="de-DE" dirty="0"/>
              <a:t> </a:t>
            </a:r>
            <a:r>
              <a:rPr lang="de-DE" dirty="0" err="1"/>
              <a:t>what</a:t>
            </a:r>
            <a:r>
              <a:rPr lang="de-DE" dirty="0"/>
              <a:t>?</a:t>
            </a:r>
          </a:p>
          <a:p>
            <a:r>
              <a:rPr lang="de-DE" dirty="0" err="1"/>
              <a:t>Introduction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Remote Device and Service Management in oneM2M.</a:t>
            </a:r>
          </a:p>
          <a:p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explain</a:t>
            </a:r>
            <a:r>
              <a:rPr lang="de-DE" dirty="0"/>
              <a:t> and </a:t>
            </a:r>
            <a:r>
              <a:rPr lang="de-DE" dirty="0" err="1"/>
              <a:t>show</a:t>
            </a:r>
            <a:r>
              <a:rPr lang="de-DE" dirty="0"/>
              <a:t> </a:t>
            </a:r>
            <a:r>
              <a:rPr lang="de-DE" dirty="0" err="1"/>
              <a:t>potentials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resource</a:t>
            </a:r>
            <a:r>
              <a:rPr lang="de-DE" dirty="0"/>
              <a:t> </a:t>
            </a:r>
            <a:r>
              <a:rPr lang="de-DE" dirty="0" err="1"/>
              <a:t>discovery</a:t>
            </a:r>
            <a:r>
              <a:rPr lang="de-DE" dirty="0"/>
              <a:t>.</a:t>
            </a:r>
          </a:p>
          <a:p>
            <a:r>
              <a:rPr lang="de-DE" dirty="0" err="1"/>
              <a:t>Explain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concepts</a:t>
            </a:r>
            <a:r>
              <a:rPr lang="de-DE" dirty="0"/>
              <a:t> </a:t>
            </a:r>
            <a:r>
              <a:rPr lang="de-DE" dirty="0" err="1"/>
              <a:t>behind</a:t>
            </a:r>
            <a:r>
              <a:rPr lang="de-DE" dirty="0"/>
              <a:t> </a:t>
            </a:r>
            <a:r>
              <a:rPr lang="de-DE" dirty="0" err="1"/>
              <a:t>mapping</a:t>
            </a:r>
            <a:r>
              <a:rPr lang="de-DE" dirty="0"/>
              <a:t> </a:t>
            </a:r>
            <a:r>
              <a:rPr lang="de-DE" dirty="0" err="1"/>
              <a:t>between</a:t>
            </a:r>
            <a:r>
              <a:rPr lang="de-DE" dirty="0"/>
              <a:t> real </a:t>
            </a:r>
            <a:r>
              <a:rPr lang="de-DE" dirty="0" err="1"/>
              <a:t>devices</a:t>
            </a:r>
            <a:r>
              <a:rPr lang="de-DE" dirty="0"/>
              <a:t> and </a:t>
            </a:r>
            <a:r>
              <a:rPr lang="de-DE" dirty="0" err="1"/>
              <a:t>resources</a:t>
            </a:r>
            <a:r>
              <a:rPr lang="de-DE" dirty="0"/>
              <a:t>.</a:t>
            </a:r>
          </a:p>
          <a:p>
            <a:r>
              <a:rPr lang="de-DE" dirty="0"/>
              <a:t>Find </a:t>
            </a:r>
            <a:r>
              <a:rPr lang="de-DE" dirty="0" err="1"/>
              <a:t>problems</a:t>
            </a:r>
            <a:r>
              <a:rPr lang="de-DE" dirty="0"/>
              <a:t> in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spec</a:t>
            </a:r>
            <a:r>
              <a:rPr lang="de-DE" dirty="0"/>
              <a:t> (</a:t>
            </a:r>
            <a:r>
              <a:rPr lang="de-DE" dirty="0" err="1"/>
              <a:t>as</a:t>
            </a:r>
            <a:r>
              <a:rPr lang="de-DE" dirty="0"/>
              <a:t> in TR-0025)</a:t>
            </a:r>
          </a:p>
        </p:txBody>
      </p:sp>
    </p:spTree>
    <p:extLst>
      <p:ext uri="{BB962C8B-B14F-4D97-AF65-F5344CB8AC3E}">
        <p14:creationId xmlns:p14="http://schemas.microsoft.com/office/powerpoint/2010/main" val="19415277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5EB8DD-210F-4237-AC03-4873D3B72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Utilize</a:t>
            </a:r>
            <a:r>
              <a:rPr lang="de-DE" dirty="0"/>
              <a:t> </a:t>
            </a:r>
            <a:r>
              <a:rPr lang="de-DE" dirty="0" err="1"/>
              <a:t>StackOverflow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BABEBC-B447-4A32-8152-F87A3ECE9E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Really</a:t>
            </a:r>
            <a:r>
              <a:rPr lang="de-DE" dirty="0"/>
              <a:t> </a:t>
            </a:r>
            <a:r>
              <a:rPr lang="de-DE" dirty="0" err="1"/>
              <a:t>qood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br>
              <a:rPr lang="de-DE" dirty="0"/>
            </a:br>
            <a:r>
              <a:rPr lang="de-DE" sz="1600" dirty="0"/>
              <a:t>(and </a:t>
            </a:r>
            <a:r>
              <a:rPr lang="de-DE" sz="1600" dirty="0" err="1"/>
              <a:t>hopefully</a:t>
            </a:r>
            <a:r>
              <a:rPr lang="de-DE" sz="1600" dirty="0"/>
              <a:t> </a:t>
            </a:r>
            <a:r>
              <a:rPr lang="de-DE" sz="1600" dirty="0" err="1"/>
              <a:t>correct</a:t>
            </a:r>
            <a:r>
              <a:rPr lang="de-DE" sz="1600" dirty="0"/>
              <a:t>, </a:t>
            </a:r>
            <a:r>
              <a:rPr lang="de-DE" sz="1600" dirty="0" err="1"/>
              <a:t>accepted</a:t>
            </a:r>
            <a:r>
              <a:rPr lang="de-DE" sz="1600" dirty="0"/>
              <a:t>, and </a:t>
            </a:r>
            <a:r>
              <a:rPr lang="de-DE" sz="1600" dirty="0" err="1"/>
              <a:t>up-voted</a:t>
            </a:r>
            <a:r>
              <a:rPr lang="de-DE" sz="1600" dirty="0"/>
              <a:t> </a:t>
            </a:r>
            <a:r>
              <a:rPr lang="de-DE" sz="1600" dirty="0" err="1"/>
              <a:t>answers</a:t>
            </a:r>
            <a:r>
              <a:rPr lang="de-DE" sz="1600" dirty="0"/>
              <a:t>).</a:t>
            </a:r>
            <a:endParaRPr lang="de-DE" dirty="0"/>
          </a:p>
          <a:p>
            <a:r>
              <a:rPr lang="de-DE" dirty="0"/>
              <a:t>In </a:t>
            </a:r>
            <a:r>
              <a:rPr lang="de-DE" dirty="0" err="1"/>
              <a:t>some</a:t>
            </a:r>
            <a:r>
              <a:rPr lang="de-DE" dirty="0"/>
              <a:t> </a:t>
            </a:r>
            <a:r>
              <a:rPr lang="de-DE" dirty="0" err="1"/>
              <a:t>cases</a:t>
            </a:r>
            <a:r>
              <a:rPr lang="de-DE" dirty="0"/>
              <a:t> FAQ-quality </a:t>
            </a:r>
            <a:r>
              <a:rPr lang="de-DE" dirty="0" err="1"/>
              <a:t>questions</a:t>
            </a:r>
            <a:endParaRPr lang="de-DE" dirty="0"/>
          </a:p>
          <a:p>
            <a:r>
              <a:rPr lang="de-DE" dirty="0" err="1"/>
              <a:t>Receive</a:t>
            </a:r>
            <a:r>
              <a:rPr lang="de-DE" dirty="0"/>
              <a:t> (informal) </a:t>
            </a:r>
            <a:r>
              <a:rPr lang="de-DE" dirty="0" err="1"/>
              <a:t>bug</a:t>
            </a:r>
            <a:r>
              <a:rPr lang="de-DE" dirty="0"/>
              <a:t> </a:t>
            </a:r>
            <a:r>
              <a:rPr lang="de-DE" dirty="0" err="1"/>
              <a:t>reports</a:t>
            </a:r>
            <a:r>
              <a:rPr lang="de-DE" dirty="0"/>
              <a:t> </a:t>
            </a:r>
            <a:r>
              <a:rPr lang="de-DE" dirty="0" err="1"/>
              <a:t>from</a:t>
            </a:r>
            <a:r>
              <a:rPr lang="de-DE" dirty="0"/>
              <a:t> </a:t>
            </a:r>
            <a:r>
              <a:rPr lang="de-DE" dirty="0" err="1"/>
              <a:t>developers</a:t>
            </a:r>
            <a:endParaRPr lang="de-DE" dirty="0"/>
          </a:p>
          <a:p>
            <a:r>
              <a:rPr lang="de-DE" dirty="0"/>
              <a:t>Community </a:t>
            </a:r>
            <a:r>
              <a:rPr lang="de-DE" dirty="0" err="1"/>
              <a:t>building</a:t>
            </a:r>
            <a:r>
              <a:rPr lang="de-DE" dirty="0"/>
              <a:t>?</a:t>
            </a:r>
          </a:p>
          <a:p>
            <a:endParaRPr lang="de-DE" dirty="0"/>
          </a:p>
          <a:p>
            <a:r>
              <a:rPr lang="de-DE" dirty="0" err="1"/>
              <a:t>Advertise</a:t>
            </a:r>
            <a:r>
              <a:rPr lang="de-DE" dirty="0"/>
              <a:t> </a:t>
            </a:r>
            <a:r>
              <a:rPr lang="de-DE" dirty="0" err="1"/>
              <a:t>good</a:t>
            </a:r>
            <a:r>
              <a:rPr lang="de-DE" dirty="0"/>
              <a:t> </a:t>
            </a:r>
            <a:r>
              <a:rPr lang="de-DE" dirty="0" err="1"/>
              <a:t>questions</a:t>
            </a:r>
            <a:r>
              <a:rPr lang="de-DE" dirty="0"/>
              <a:t> on Twitter / link </a:t>
            </a:r>
            <a:r>
              <a:rPr lang="de-DE" dirty="0" err="1"/>
              <a:t>to</a:t>
            </a:r>
            <a:r>
              <a:rPr lang="de-DE" dirty="0"/>
              <a:t> SO?</a:t>
            </a:r>
          </a:p>
          <a:p>
            <a:r>
              <a:rPr lang="de-DE" dirty="0">
                <a:solidFill>
                  <a:srgbClr val="C00000"/>
                </a:solidFill>
              </a:rPr>
              <a:t>IPR </a:t>
            </a:r>
            <a:r>
              <a:rPr lang="de-DE" dirty="0" err="1">
                <a:solidFill>
                  <a:srgbClr val="C00000"/>
                </a:solidFill>
              </a:rPr>
              <a:t>issues</a:t>
            </a:r>
            <a:r>
              <a:rPr lang="de-DE" dirty="0">
                <a:solidFill>
                  <a:srgbClr val="C00000"/>
                </a:solidFill>
              </a:rPr>
              <a:t>? </a:t>
            </a:r>
            <a:r>
              <a:rPr lang="de-DE" dirty="0" err="1"/>
              <a:t>StackOverflow</a:t>
            </a:r>
            <a:r>
              <a:rPr lang="de-DE" dirty="0"/>
              <a:t> </a:t>
            </a:r>
            <a:r>
              <a:rPr lang="de-DE" dirty="0" err="1"/>
              <a:t>works</a:t>
            </a:r>
            <a:r>
              <a:rPr lang="de-DE" dirty="0"/>
              <a:t> </a:t>
            </a:r>
            <a:r>
              <a:rPr lang="de-DE" dirty="0" err="1"/>
              <a:t>under</a:t>
            </a:r>
            <a:r>
              <a:rPr lang="de-DE" dirty="0"/>
              <a:t> CC BY-SA 4.0 </a:t>
            </a:r>
            <a:r>
              <a:rPr lang="de-DE" dirty="0" err="1"/>
              <a:t>license</a:t>
            </a:r>
            <a:r>
              <a:rPr lang="de-DE" dirty="0"/>
              <a:t>.</a:t>
            </a:r>
          </a:p>
          <a:p>
            <a:pPr lvl="1"/>
            <a:r>
              <a:rPr lang="de-DE" dirty="0">
                <a:highlight>
                  <a:srgbClr val="FFFF00"/>
                </a:highlight>
              </a:rPr>
              <a:t>Feb 2020 : still open</a:t>
            </a:r>
          </a:p>
        </p:txBody>
      </p:sp>
    </p:spTree>
    <p:extLst>
      <p:ext uri="{BB962C8B-B14F-4D97-AF65-F5344CB8AC3E}">
        <p14:creationId xmlns:p14="http://schemas.microsoft.com/office/powerpoint/2010/main" val="1102069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Breitbild</PresentationFormat>
  <Paragraphs>41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Myriad Pro Light</vt:lpstr>
      <vt:lpstr>Office Theme</vt:lpstr>
      <vt:lpstr>oneM2M @ StackOverflow</vt:lpstr>
      <vt:lpstr>Status February, 2020</vt:lpstr>
      <vt:lpstr>Potentials for Clarifications</vt:lpstr>
      <vt:lpstr>Potentials for Clarifications</vt:lpstr>
      <vt:lpstr>Utilize StackOverflow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140</cp:revision>
  <dcterms:created xsi:type="dcterms:W3CDTF">2017-09-21T15:46:31Z</dcterms:created>
  <dcterms:modified xsi:type="dcterms:W3CDTF">2020-02-10T14:22:58Z</dcterms:modified>
</cp:coreProperties>
</file>