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Managing missing </a:t>
            </a:r>
            <a:r>
              <a:rPr lang="en-US" dirty="0" smtClean="0"/>
              <a:t>TPs</a:t>
            </a:r>
            <a:r>
              <a:rPr lang="en-US" dirty="0" smtClean="0"/>
              <a:t> </a:t>
            </a:r>
            <a:r>
              <a:rPr lang="en-US" dirty="0" smtClean="0"/>
              <a:t>for Rel-2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Keebum Kim (TTA)</a:t>
            </a:r>
          </a:p>
          <a:p>
            <a:r>
              <a:rPr lang="en-US" dirty="0" smtClean="0"/>
              <a:t>TDE #44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Managing missing TPs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During listing up the TPs for GCF oneM2M Rel-2 certification program, some missing TPs are found.  </a:t>
            </a:r>
          </a:p>
          <a:p>
            <a:r>
              <a:rPr lang="en-US" altLang="ko-KR" dirty="0" smtClean="0"/>
              <a:t>How to fill up the missing TPs.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9865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Managing missing TPs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815527"/>
          </a:xfrm>
        </p:spPr>
        <p:txBody>
          <a:bodyPr/>
          <a:lstStyle/>
          <a:p>
            <a:r>
              <a:rPr lang="en-US" altLang="ko-KR" dirty="0" smtClean="0"/>
              <a:t>IN, MN profile.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425219"/>
              </p:ext>
            </p:extLst>
          </p:nvPr>
        </p:nvGraphicFramePr>
        <p:xfrm>
          <a:off x="493224" y="2309446"/>
          <a:ext cx="10515601" cy="14674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2489"/>
                <a:gridCol w="4206775"/>
                <a:gridCol w="2896337"/>
              </a:tblGrid>
              <a:tr h="146135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CE/GEN/00002/00016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06" marR="682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Support </a:t>
                      </a:r>
                      <a:r>
                        <a:rPr lang="en-GB" sz="900" b="1" i="1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Result Content</a:t>
                      </a:r>
                      <a:r>
                        <a:rPr lang="en-GB" sz="9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 values of “modified attributes”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06" marR="682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06" marR="682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871633"/>
              </p:ext>
            </p:extLst>
          </p:nvPr>
        </p:nvGraphicFramePr>
        <p:xfrm>
          <a:off x="493223" y="2671761"/>
          <a:ext cx="10515601" cy="28392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2489"/>
                <a:gridCol w="4206775"/>
                <a:gridCol w="2896337"/>
              </a:tblGrid>
              <a:tr h="283923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</a:rPr>
                        <a:t>CE/DIS/00001/00006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06" marR="682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kern="100">
                          <a:effectLst/>
                          <a:latin typeface="Times New Roman" panose="02020603050405020304" pitchFamily="18" charset="0"/>
                          <a:ea typeface="Arial Unicode MS" panose="020B0604020202020204" pitchFamily="50" charset="-127"/>
                          <a:cs typeface="Arial" panose="020B0604020202020204" pitchFamily="34" charset="0"/>
                        </a:rPr>
                        <a:t>Support discovery with filterCriteria (</a:t>
                      </a:r>
                      <a:r>
                        <a:rPr lang="en-GB" sz="1000" i="1" kern="100">
                          <a:effectLst/>
                          <a:latin typeface="Times New Roman" panose="02020603050405020304" pitchFamily="18" charset="0"/>
                          <a:ea typeface="Arial Unicode MS" panose="020B0604020202020204" pitchFamily="50" charset="-127"/>
                          <a:cs typeface="Arial" panose="020B0604020202020204" pitchFamily="34" charset="0"/>
                        </a:rPr>
                        <a:t>labels</a:t>
                      </a:r>
                      <a:r>
                        <a:rPr lang="en-GB" sz="1000" kern="100">
                          <a:effectLst/>
                          <a:latin typeface="Times New Roman" panose="02020603050405020304" pitchFamily="18" charset="0"/>
                          <a:ea typeface="Arial Unicode MS" panose="020B0604020202020204" pitchFamily="50" charset="-127"/>
                          <a:cs typeface="Arial" panose="020B0604020202020204" pitchFamily="34" charset="0"/>
                        </a:rPr>
                        <a:t>)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06" marR="682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kern="100" dirty="0">
                          <a:effectLst/>
                          <a:latin typeface="Times New Roman" panose="02020603050405020304" pitchFamily="18" charset="0"/>
                          <a:ea typeface="Arial Unicode MS" panose="020B06040202020202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06" marR="682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439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Managing missing TPs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37250"/>
          </a:xfrm>
        </p:spPr>
        <p:txBody>
          <a:bodyPr/>
          <a:lstStyle/>
          <a:p>
            <a:r>
              <a:rPr lang="en-US" altLang="ko-KR" dirty="0" smtClean="0"/>
              <a:t>CE/GEN/00002/00016, </a:t>
            </a:r>
            <a:r>
              <a:rPr lang="en-US" altLang="ko-KR" dirty="0"/>
              <a:t>Support Result Content values of “modified attributes</a:t>
            </a:r>
            <a:r>
              <a:rPr lang="en-US" altLang="ko-KR" dirty="0" smtClean="0"/>
              <a:t>” TPs.</a:t>
            </a:r>
          </a:p>
          <a:p>
            <a:pPr lvl="1"/>
            <a:r>
              <a:rPr lang="en-GB" altLang="ko-KR" dirty="0"/>
              <a:t>TP/oneM2M/CSE/DMR/RET/020</a:t>
            </a:r>
            <a:endParaRPr lang="ko-KR" altLang="ko-KR"/>
          </a:p>
          <a:p>
            <a:pPr lvl="1"/>
            <a:r>
              <a:rPr lang="en-GB" altLang="ko-KR" dirty="0"/>
              <a:t>TP/oneM2M/CSE/DMR/UPD/022</a:t>
            </a:r>
            <a:endParaRPr lang="ko-KR" altLang="ko-KR"/>
          </a:p>
          <a:p>
            <a:pPr lvl="1"/>
            <a:r>
              <a:rPr lang="en-GB" altLang="ko-KR" dirty="0"/>
              <a:t>TP/oneM2M/CSE/DMR/CRE/020</a:t>
            </a:r>
            <a:endParaRPr lang="ko-KR" altLang="ko-KR"/>
          </a:p>
          <a:p>
            <a:pPr lvl="1"/>
            <a:r>
              <a:rPr lang="en-GB" altLang="ko-KR" dirty="0"/>
              <a:t>TP/oneM2M/CSE/DMR/DEL/011</a:t>
            </a:r>
            <a:endParaRPr lang="ko-KR" altLang="ko-KR"/>
          </a:p>
          <a:p>
            <a:pPr lvl="1"/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516968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Managing missing TPs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77206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ADN profiles.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pPr lvl="1"/>
            <a:r>
              <a:rPr lang="en-US" altLang="ko-KR" dirty="0" smtClean="0"/>
              <a:t>TS-0031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458822"/>
              </p:ext>
            </p:extLst>
          </p:nvPr>
        </p:nvGraphicFramePr>
        <p:xfrm>
          <a:off x="571304" y="2247346"/>
          <a:ext cx="8096885" cy="102724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59840"/>
                <a:gridCol w="2155825"/>
                <a:gridCol w="2340610"/>
                <a:gridCol w="2340610"/>
              </a:tblGrid>
              <a:tr h="37465">
                <a:tc rowSpan="4"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AE/DMR/00003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AE/DMR/00003/00001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Create &lt;flexcontainer&gt; 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AE/DMR/00003/00002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Update &lt;flexcontainer&gt; 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AE/DMR/00003/00003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Retrieve &lt;flexcontainer&gt; 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AE/DMR/00003/00004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Delete &lt;flexContainer&gt; 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5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AE/DMR/00004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AE/DMR/00004/00001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Create &lt;timeSeries&gt; 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5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AE/DMR/00005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AE/DMR/00005/00001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Create &lt;timeSeriesInstance&gt; with mandatory attributes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924413"/>
              </p:ext>
            </p:extLst>
          </p:nvPr>
        </p:nvGraphicFramePr>
        <p:xfrm>
          <a:off x="571304" y="3519721"/>
          <a:ext cx="9022715" cy="4402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59840"/>
                <a:gridCol w="925830"/>
                <a:gridCol w="2155825"/>
                <a:gridCol w="2340610"/>
                <a:gridCol w="2340610"/>
              </a:tblGrid>
              <a:tr h="37465">
                <a:tc rowSpan="3"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PCH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i="1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GE/PCH/00001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GE/PCH/00001/00001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Polling Channel resource management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GE/PCH/00001/00002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GE/PCH/00001/00003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kern="100" dirty="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10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118936"/>
              </p:ext>
            </p:extLst>
          </p:nvPr>
        </p:nvGraphicFramePr>
        <p:xfrm>
          <a:off x="955749" y="5071586"/>
          <a:ext cx="6155690" cy="5486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68425"/>
                <a:gridCol w="4247515"/>
                <a:gridCol w="539750"/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Feature ID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Feature Description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  <a:cs typeface="Times New Roman" panose="02020603050405020304" pitchFamily="18" charset="0"/>
                        </a:rPr>
                        <a:t>Release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900" i="1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GE/PCH/00001/00001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Create &lt;pollingChannel&gt;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1, 2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900" i="1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GE/PCH/00001/00002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Retrieve &lt;pollingChannel&gt;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1, 2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900" i="1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GE/PCH/00001/00003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Delete &lt;pollingChannel&gt;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Arial Unicode MS" panose="020B0604020202020204" pitchFamily="50" charset="-127"/>
                        </a:rPr>
                        <a:t>1, 2</a:t>
                      </a:r>
                      <a:endParaRPr lang="ko-K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219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Managing missing TPs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Polling channel TPs</a:t>
            </a:r>
          </a:p>
          <a:p>
            <a:pPr lvl="1"/>
            <a:r>
              <a:rPr lang="en-US" altLang="ko-KR" dirty="0"/>
              <a:t>TP/oneM2M/AE/PCH/001</a:t>
            </a:r>
          </a:p>
          <a:p>
            <a:pPr lvl="1"/>
            <a:r>
              <a:rPr lang="en-US" altLang="ko-KR" dirty="0" smtClean="0"/>
              <a:t>TP/oneM2M/AE/PCH/002</a:t>
            </a:r>
          </a:p>
          <a:p>
            <a:pPr lvl="1"/>
            <a:r>
              <a:rPr lang="en-US" altLang="ko-KR" smtClean="0"/>
              <a:t>??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534403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179</Words>
  <Application>Microsoft Office PowerPoint</Application>
  <PresentationFormat>와이드스크린</PresentationFormat>
  <Paragraphs>78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5" baseType="lpstr">
      <vt:lpstr>Arial Unicode MS</vt:lpstr>
      <vt:lpstr>Myriad Pro</vt:lpstr>
      <vt:lpstr>Myriad Pro Light</vt:lpstr>
      <vt:lpstr>SimSun</vt:lpstr>
      <vt:lpstr>맑은 고딕</vt:lpstr>
      <vt:lpstr>Arial</vt:lpstr>
      <vt:lpstr>Calibri</vt:lpstr>
      <vt:lpstr>Times New Roman</vt:lpstr>
      <vt:lpstr>Office Theme</vt:lpstr>
      <vt:lpstr>Managing missing TPs for Rel-2</vt:lpstr>
      <vt:lpstr>Managing missing TPs</vt:lpstr>
      <vt:lpstr>Managing missing TPs</vt:lpstr>
      <vt:lpstr>Managing missing TPs</vt:lpstr>
      <vt:lpstr>Managing missing TPs</vt:lpstr>
      <vt:lpstr>Managing missing TPs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Keebum Kim</cp:lastModifiedBy>
  <cp:revision>16</cp:revision>
  <dcterms:created xsi:type="dcterms:W3CDTF">2017-09-21T15:46:31Z</dcterms:created>
  <dcterms:modified xsi:type="dcterms:W3CDTF">2020-02-19T23:45:47Z</dcterms:modified>
</cp:coreProperties>
</file>