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July</a:t>
            </a:r>
            <a:r>
              <a:rPr lang="de-DE" dirty="0"/>
              <a:t>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41</a:t>
            </a:r>
            <a:r>
              <a:rPr lang="de-DE" dirty="0"/>
              <a:t> (</a:t>
            </a:r>
            <a:r>
              <a:rPr lang="de-DE" dirty="0" err="1"/>
              <a:t>before</a:t>
            </a:r>
            <a:r>
              <a:rPr lang="de-DE" dirty="0"/>
              <a:t>: 34)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14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answered</a:t>
            </a:r>
            <a:r>
              <a:rPr lang="de-DE" dirty="0"/>
              <a:t>“</a:t>
            </a:r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</a:p>
          <a:p>
            <a:r>
              <a:rPr lang="de-DE" dirty="0" err="1">
                <a:sym typeface="Wingdings" panose="05000000000000000000" pitchFamily="2" charset="2"/>
              </a:rPr>
              <a:t>If</a:t>
            </a:r>
            <a:r>
              <a:rPr lang="de-DE" dirty="0">
                <a:sym typeface="Wingdings" panose="05000000000000000000" pitchFamily="2" charset="2"/>
              </a:rPr>
              <a:t> possible </a:t>
            </a:r>
            <a:r>
              <a:rPr lang="de-DE" dirty="0" err="1">
                <a:sym typeface="Wingdings" panose="05000000000000000000" pitchFamily="2" charset="2"/>
              </a:rPr>
              <a:t>move</a:t>
            </a:r>
            <a:r>
              <a:rPr lang="de-DE" dirty="0">
                <a:sym typeface="Wingdings" panose="05000000000000000000" pitchFamily="2" charset="2"/>
              </a:rPr>
              <a:t> Q&amp;A </a:t>
            </a:r>
            <a:r>
              <a:rPr lang="de-DE" dirty="0" err="1">
                <a:sym typeface="Wingdings" panose="05000000000000000000" pitchFamily="2" charset="2"/>
              </a:rPr>
              <a:t>discussions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from</a:t>
            </a:r>
            <a:r>
              <a:rPr lang="de-DE" dirty="0">
                <a:sym typeface="Wingdings" panose="05000000000000000000" pitchFamily="2" charset="2"/>
              </a:rPr>
              <a:t> oneM2M </a:t>
            </a:r>
            <a:r>
              <a:rPr lang="de-DE" dirty="0" err="1">
                <a:sym typeface="Wingdings" panose="05000000000000000000" pitchFamily="2" charset="2"/>
              </a:rPr>
              <a:t>mailing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lists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to</a:t>
            </a:r>
            <a:r>
              <a:rPr lang="de-DE" dirty="0">
                <a:sym typeface="Wingdings" panose="05000000000000000000" pitchFamily="2" charset="2"/>
              </a:rPr>
              <a:t> SO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  <a:p>
            <a:r>
              <a:rPr lang="en-US" dirty="0"/>
              <a:t>Service Statistics Collection record and a M2M Event Record probably should be combined or consolidated.</a:t>
            </a:r>
          </a:p>
          <a:p>
            <a:r>
              <a:rPr lang="en-US" dirty="0"/>
              <a:t>Enable/Disable Mode of a Resource in OneM2M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  <a:p>
            <a:r>
              <a:rPr lang="de-DE" dirty="0"/>
              <a:t>Find </a:t>
            </a:r>
            <a:r>
              <a:rPr lang="de-DE" dirty="0" err="1"/>
              <a:t>problems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in TR-0025)</a:t>
            </a:r>
          </a:p>
          <a:p>
            <a:r>
              <a:rPr lang="de-DE" dirty="0" err="1">
                <a:solidFill>
                  <a:schemeClr val="accent1"/>
                </a:solidFill>
              </a:rPr>
              <a:t>Clarifications</a:t>
            </a:r>
            <a:r>
              <a:rPr lang="de-DE" dirty="0">
                <a:solidFill>
                  <a:schemeClr val="accent1"/>
                </a:solidFill>
              </a:rPr>
              <a:t> </a:t>
            </a:r>
            <a:r>
              <a:rPr lang="de-DE" dirty="0" err="1">
                <a:solidFill>
                  <a:schemeClr val="accent1"/>
                </a:solidFill>
              </a:rPr>
              <a:t>for</a:t>
            </a:r>
            <a:r>
              <a:rPr lang="de-DE" dirty="0">
                <a:solidFill>
                  <a:schemeClr val="accent1"/>
                </a:solidFill>
              </a:rPr>
              <a:t> </a:t>
            </a:r>
            <a:r>
              <a:rPr lang="de-DE" dirty="0" err="1">
                <a:solidFill>
                  <a:schemeClr val="accent1"/>
                </a:solidFill>
              </a:rPr>
              <a:t>semantic</a:t>
            </a:r>
            <a:r>
              <a:rPr lang="de-DE" dirty="0">
                <a:solidFill>
                  <a:schemeClr val="accent1"/>
                </a:solidFill>
              </a:rPr>
              <a:t> </a:t>
            </a:r>
            <a:r>
              <a:rPr lang="de-DE" dirty="0" err="1">
                <a:solidFill>
                  <a:schemeClr val="accent1"/>
                </a:solidFill>
              </a:rPr>
              <a:t>discovery</a:t>
            </a:r>
            <a:endParaRPr lang="de-DE" dirty="0">
              <a:solidFill>
                <a:schemeClr val="accent1"/>
              </a:solidFill>
            </a:endParaRPr>
          </a:p>
          <a:p>
            <a:r>
              <a:rPr lang="de-DE" dirty="0">
                <a:solidFill>
                  <a:schemeClr val="accent1"/>
                </a:solidFill>
              </a:rPr>
              <a:t>„oneM2M Authentication Server“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r>
              <a:rPr lang="de-DE" dirty="0"/>
              <a:t>Add </a:t>
            </a:r>
            <a:r>
              <a:rPr lang="de-DE" dirty="0" err="1"/>
              <a:t>issues</a:t>
            </a:r>
            <a:r>
              <a:rPr lang="de-DE" dirty="0"/>
              <a:t> on </a:t>
            </a:r>
            <a:r>
              <a:rPr lang="de-DE" dirty="0" err="1"/>
              <a:t>GitLab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Tracker (</a:t>
            </a:r>
            <a:r>
              <a:rPr lang="de-DE" dirty="0" err="1"/>
              <a:t>see</a:t>
            </a:r>
            <a:r>
              <a:rPr lang="de-DE" dirty="0"/>
              <a:t> also TP-2020-0072)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moved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>
                <a:highlight>
                  <a:srgbClr val="FFFF00"/>
                </a:highlight>
              </a:rPr>
              <a:t>Jul 2020: still open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Breitbild</PresentationFormat>
  <Paragraphs>42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oneM2M @ StackOverflow</vt:lpstr>
      <vt:lpstr>Status July, 2020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141</cp:revision>
  <dcterms:created xsi:type="dcterms:W3CDTF">2017-09-21T15:46:31Z</dcterms:created>
  <dcterms:modified xsi:type="dcterms:W3CDTF">2020-07-01T09:32:58Z</dcterms:modified>
</cp:coreProperties>
</file>