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28.09.2020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63676068/cmdh-and-coap-both-define-retry-policies-which-should-be-used" TargetMode="External"/><Relationship Id="rId2" Type="http://schemas.openxmlformats.org/officeDocument/2006/relationships/hyperlink" Target="https://stackoverflow.com/questions/63568211/how-are-cses-supposed-to-handle-notifications-from-subscriptions-created-by-re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September,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44</a:t>
            </a:r>
            <a:r>
              <a:rPr lang="de-DE" dirty="0"/>
              <a:t> (</a:t>
            </a:r>
            <a:r>
              <a:rPr lang="de-DE" dirty="0" err="1"/>
              <a:t>before</a:t>
            </a:r>
            <a:r>
              <a:rPr lang="de-DE" dirty="0"/>
              <a:t>: 41 in 07/2020)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17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answered</a:t>
            </a:r>
            <a:r>
              <a:rPr lang="de-DE" dirty="0"/>
              <a:t>“</a:t>
            </a:r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</a:p>
          <a:p>
            <a:r>
              <a:rPr lang="de-DE" dirty="0" err="1">
                <a:sym typeface="Wingdings" panose="05000000000000000000" pitchFamily="2" charset="2"/>
              </a:rPr>
              <a:t>If</a:t>
            </a:r>
            <a:r>
              <a:rPr lang="de-DE" dirty="0">
                <a:sym typeface="Wingdings" panose="05000000000000000000" pitchFamily="2" charset="2"/>
              </a:rPr>
              <a:t> possible </a:t>
            </a:r>
            <a:r>
              <a:rPr lang="de-DE" dirty="0" err="1">
                <a:sym typeface="Wingdings" panose="05000000000000000000" pitchFamily="2" charset="2"/>
              </a:rPr>
              <a:t>move</a:t>
            </a:r>
            <a:r>
              <a:rPr lang="de-DE" dirty="0">
                <a:sym typeface="Wingdings" panose="05000000000000000000" pitchFamily="2" charset="2"/>
              </a:rPr>
              <a:t> Q&amp;A </a:t>
            </a:r>
            <a:r>
              <a:rPr lang="de-DE" dirty="0" err="1">
                <a:sym typeface="Wingdings" panose="05000000000000000000" pitchFamily="2" charset="2"/>
              </a:rPr>
              <a:t>discussions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from</a:t>
            </a:r>
            <a:r>
              <a:rPr lang="de-DE" dirty="0">
                <a:sym typeface="Wingdings" panose="05000000000000000000" pitchFamily="2" charset="2"/>
              </a:rPr>
              <a:t> oneM2M </a:t>
            </a:r>
            <a:r>
              <a:rPr lang="de-DE" dirty="0" err="1">
                <a:sym typeface="Wingdings" panose="05000000000000000000" pitchFamily="2" charset="2"/>
              </a:rPr>
              <a:t>mailing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lists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to</a:t>
            </a:r>
            <a:r>
              <a:rPr lang="de-DE" dirty="0">
                <a:sym typeface="Wingdings" panose="05000000000000000000" pitchFamily="2" charset="2"/>
              </a:rPr>
              <a:t> SO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  <a:p>
            <a:r>
              <a:rPr lang="en-US" dirty="0"/>
              <a:t>Service Statistics Collection record and a M2M Event Record probably should be combined or consolidated.</a:t>
            </a:r>
          </a:p>
          <a:p>
            <a:r>
              <a:rPr lang="en-US" dirty="0"/>
              <a:t>Enable/Disable Mode of a Resource in OneM2M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pPr>
              <a:lnSpc>
                <a:spcPct val="120000"/>
              </a:lnSpc>
            </a:pPr>
            <a:r>
              <a:rPr lang="de-DE" dirty="0" err="1">
                <a:highlight>
                  <a:srgbClr val="FFFF00"/>
                </a:highlight>
              </a:rPr>
              <a:t>Clarification</a:t>
            </a:r>
            <a:r>
              <a:rPr lang="de-DE" dirty="0">
                <a:highlight>
                  <a:srgbClr val="FFFF00"/>
                </a:highlight>
              </a:rPr>
              <a:t> on </a:t>
            </a:r>
            <a:r>
              <a:rPr lang="de-DE" dirty="0" err="1">
                <a:highlight>
                  <a:srgbClr val="FFFF00"/>
                </a:highlight>
              </a:rPr>
              <a:t>flows</a:t>
            </a:r>
            <a:r>
              <a:rPr lang="de-DE" dirty="0">
                <a:highlight>
                  <a:srgbClr val="FFFF00"/>
                </a:highlight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en-US" b="1" dirty="0">
                <a:highlight>
                  <a:srgbClr val="FFFF00"/>
                </a:highlight>
                <a:hlinkClick r:id="rId2"/>
              </a:rPr>
              <a:t>How are CSE's supposed to handle notifications from subscriptions created by remote AEs?</a:t>
            </a:r>
            <a:endParaRPr lang="en-US" b="1" dirty="0">
              <a:highlight>
                <a:srgbClr val="FFFF00"/>
              </a:highlight>
            </a:endParaRPr>
          </a:p>
          <a:p>
            <a:pPr lvl="1">
              <a:lnSpc>
                <a:spcPct val="120000"/>
              </a:lnSpc>
            </a:pPr>
            <a:r>
              <a:rPr lang="en-US" b="1" dirty="0">
                <a:highlight>
                  <a:srgbClr val="FFFF00"/>
                </a:highlight>
                <a:hlinkClick r:id="rId3"/>
              </a:rPr>
              <a:t>CMDH and </a:t>
            </a:r>
            <a:r>
              <a:rPr lang="en-US" b="1" dirty="0" err="1">
                <a:highlight>
                  <a:srgbClr val="FFFF00"/>
                </a:highlight>
                <a:hlinkClick r:id="rId3"/>
              </a:rPr>
              <a:t>CoAP</a:t>
            </a:r>
            <a:r>
              <a:rPr lang="en-US" b="1" dirty="0">
                <a:highlight>
                  <a:srgbClr val="FFFF00"/>
                </a:highlight>
                <a:hlinkClick r:id="rId3"/>
              </a:rPr>
              <a:t> both define retry policies, which should be used?</a:t>
            </a:r>
            <a:endParaRPr lang="de-DE" dirty="0">
              <a:highlight>
                <a:srgbClr val="FFFF00"/>
              </a:highlight>
            </a:endParaRPr>
          </a:p>
          <a:p>
            <a:pPr>
              <a:lnSpc>
                <a:spcPct val="120000"/>
              </a:lnSpc>
            </a:pP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</a:t>
            </a:r>
          </a:p>
          <a:p>
            <a:pPr>
              <a:lnSpc>
                <a:spcPct val="120000"/>
              </a:lnSpc>
            </a:pP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pPr>
              <a:lnSpc>
                <a:spcPct val="120000"/>
              </a:lnSpc>
            </a:pPr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  <a:p>
            <a:pPr>
              <a:lnSpc>
                <a:spcPct val="120000"/>
              </a:lnSpc>
            </a:pPr>
            <a:r>
              <a:rPr lang="de-DE" dirty="0"/>
              <a:t>Find </a:t>
            </a:r>
            <a:r>
              <a:rPr lang="de-DE" dirty="0" err="1"/>
              <a:t>problems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in TR-0025)</a:t>
            </a:r>
          </a:p>
          <a:p>
            <a:pPr>
              <a:lnSpc>
                <a:spcPct val="120000"/>
              </a:lnSpc>
            </a:pPr>
            <a:r>
              <a:rPr lang="de-DE" dirty="0" err="1"/>
              <a:t>Clarifications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„oneM2M Authentication Server“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r>
              <a:rPr lang="de-DE" dirty="0"/>
              <a:t>Add </a:t>
            </a:r>
            <a:r>
              <a:rPr lang="de-DE" dirty="0" err="1"/>
              <a:t>issues</a:t>
            </a:r>
            <a:r>
              <a:rPr lang="de-DE" dirty="0"/>
              <a:t> on </a:t>
            </a:r>
            <a:r>
              <a:rPr lang="de-DE" dirty="0" err="1"/>
              <a:t>GitLab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Tracker (</a:t>
            </a:r>
            <a:r>
              <a:rPr lang="de-DE" dirty="0" err="1"/>
              <a:t>see</a:t>
            </a:r>
            <a:r>
              <a:rPr lang="de-DE" dirty="0"/>
              <a:t> also TP-2020-0072)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>
                <a:highlight>
                  <a:srgbClr val="FFFF00"/>
                </a:highlight>
              </a:rPr>
              <a:t>Sep 2020: still open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Breitbild</PresentationFormat>
  <Paragraphs>45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oneM2M @ StackOverflow</vt:lpstr>
      <vt:lpstr>Status September, 2020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143</cp:revision>
  <dcterms:created xsi:type="dcterms:W3CDTF">2017-09-21T15:46:31Z</dcterms:created>
  <dcterms:modified xsi:type="dcterms:W3CDTF">2020-09-28T11:07:03Z</dcterms:modified>
</cp:coreProperties>
</file>