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99" r:id="rId3"/>
    <p:sldId id="304" r:id="rId4"/>
    <p:sldId id="305" r:id="rId5"/>
    <p:sldId id="30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4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19.01.2021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issues/issues/issues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oneM2M_TechQuestions@list.onem2m.org" TargetMode="External"/><Relationship Id="rId2" Type="http://schemas.openxmlformats.org/officeDocument/2006/relationships/hyperlink" Target="https://github.com/oneM2M/Issues-Questions/issues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Issue Tracker,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StackOverflow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GitHub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Neubacher, Roland Hechwartner – Deutsche Telekom</a:t>
            </a:r>
          </a:p>
          <a:p>
            <a:r>
              <a:rPr lang="en-US" dirty="0">
                <a:latin typeface="+mn-lt"/>
              </a:rPr>
              <a:t>Laurent Velez, Miguel Ortega – ETSI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</a:t>
            </a:r>
            <a:r>
              <a:rPr lang="de-DE" dirty="0" err="1"/>
              <a:t>StackOverflow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pPr lvl="1"/>
            <a:r>
              <a:rPr lang="en-US" dirty="0"/>
              <a:t>A tag must appear in minimum 100 questions to be eligible for tag badges.</a:t>
            </a:r>
            <a:r>
              <a:rPr lang="de-DE" dirty="0"/>
              <a:t> </a:t>
            </a:r>
          </a:p>
          <a:p>
            <a:r>
              <a:rPr lang="de-DE" dirty="0"/>
              <a:t>Nature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questions</a:t>
            </a:r>
            <a:endParaRPr lang="de-DE" dirty="0"/>
          </a:p>
          <a:p>
            <a:pPr lvl="1"/>
            <a:r>
              <a:rPr lang="de-DE" dirty="0" err="1"/>
              <a:t>Inconsitencies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XSD, </a:t>
            </a:r>
            <a:r>
              <a:rPr lang="de-DE" dirty="0" err="1"/>
              <a:t>etc</a:t>
            </a:r>
            <a:endParaRPr lang="de-DE" dirty="0"/>
          </a:p>
          <a:p>
            <a:pPr lvl="1"/>
            <a:r>
              <a:rPr lang="de-DE" dirty="0"/>
              <a:t>Questions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basic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,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covered</a:t>
            </a:r>
            <a:r>
              <a:rPr lang="de-DE" dirty="0"/>
              <a:t> in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endParaRPr lang="de-DE" dirty="0"/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endParaRPr lang="de-DE" dirty="0"/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</a:p>
          <a:p>
            <a:r>
              <a:rPr lang="de-DE" dirty="0" err="1">
                <a:sym typeface="Wingdings" panose="05000000000000000000" pitchFamily="2" charset="2"/>
              </a:rPr>
              <a:t>Two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more</a:t>
            </a:r>
            <a:r>
              <a:rPr lang="de-DE" dirty="0">
                <a:sym typeface="Wingdings" panose="05000000000000000000" pitchFamily="2" charset="2"/>
              </a:rPr>
              <a:t> tags </a:t>
            </a:r>
            <a:r>
              <a:rPr lang="de-DE" dirty="0" err="1">
                <a:sym typeface="Wingdings" panose="05000000000000000000" pitchFamily="2" charset="2"/>
              </a:rPr>
              <a:t>where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created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by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users</a:t>
            </a:r>
            <a:r>
              <a:rPr lang="de-DE" dirty="0">
                <a:sym typeface="Wingdings" panose="05000000000000000000" pitchFamily="2" charset="2"/>
              </a:rPr>
              <a:t>: „onem2m-security“ and „onem2m-device-management“</a:t>
            </a:r>
          </a:p>
          <a:p>
            <a:r>
              <a:rPr lang="de-DE" dirty="0" err="1">
                <a:sym typeface="Wingdings" panose="05000000000000000000" pitchFamily="2" charset="2"/>
              </a:rPr>
              <a:t>If</a:t>
            </a:r>
            <a:r>
              <a:rPr lang="de-DE" dirty="0">
                <a:sym typeface="Wingdings" panose="05000000000000000000" pitchFamily="2" charset="2"/>
              </a:rPr>
              <a:t> possible </a:t>
            </a:r>
            <a:r>
              <a:rPr lang="de-DE" dirty="0" err="1">
                <a:sym typeface="Wingdings" panose="05000000000000000000" pitchFamily="2" charset="2"/>
              </a:rPr>
              <a:t>move</a:t>
            </a:r>
            <a:r>
              <a:rPr lang="de-DE" dirty="0">
                <a:sym typeface="Wingdings" panose="05000000000000000000" pitchFamily="2" charset="2"/>
              </a:rPr>
              <a:t> Q&amp;A </a:t>
            </a:r>
            <a:r>
              <a:rPr lang="de-DE" dirty="0" err="1">
                <a:sym typeface="Wingdings" panose="05000000000000000000" pitchFamily="2" charset="2"/>
              </a:rPr>
              <a:t>discussions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from</a:t>
            </a:r>
            <a:r>
              <a:rPr lang="de-DE" dirty="0">
                <a:sym typeface="Wingdings" panose="05000000000000000000" pitchFamily="2" charset="2"/>
              </a:rPr>
              <a:t> oneM2M </a:t>
            </a:r>
            <a:r>
              <a:rPr lang="de-DE" dirty="0" err="1">
                <a:sym typeface="Wingdings" panose="05000000000000000000" pitchFamily="2" charset="2"/>
              </a:rPr>
              <a:t>mailing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lists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to</a:t>
            </a:r>
            <a:r>
              <a:rPr lang="de-DE" dirty="0">
                <a:sym typeface="Wingdings" panose="05000000000000000000" pitchFamily="2" charset="2"/>
              </a:rPr>
              <a:t> SO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</a:t>
            </a:r>
            <a:r>
              <a:rPr lang="de-DE" dirty="0" err="1"/>
              <a:t>Issue</a:t>
            </a:r>
            <a:r>
              <a:rPr lang="de-DE" dirty="0"/>
              <a:t> Tracker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/>
          </a:bodyPr>
          <a:lstStyle/>
          <a:p>
            <a:r>
              <a:rPr lang="en-US" dirty="0"/>
              <a:t>Available under: </a:t>
            </a:r>
            <a:r>
              <a:rPr lang="en-US" dirty="0">
                <a:hlinkClick r:id="rId2"/>
              </a:rPr>
              <a:t>https://git.onem2m.org/issues/issues/issues</a:t>
            </a:r>
            <a:endParaRPr lang="en-US" dirty="0"/>
          </a:p>
          <a:p>
            <a:r>
              <a:rPr lang="en-US" dirty="0"/>
              <a:t>Readable by public, writeable by registered members</a:t>
            </a:r>
          </a:p>
          <a:p>
            <a:r>
              <a:rPr lang="en-US" dirty="0"/>
              <a:t>Purpose is to collect mostly minor issues in the specs, like typos or other editorial problems, that don’t always justify a CR immediately, but should be collected somewhere.</a:t>
            </a:r>
          </a:p>
          <a:p>
            <a:pPr lvl="1"/>
            <a:r>
              <a:rPr lang="en-US" dirty="0"/>
              <a:t>Serious issues can be added here as well, of course.</a:t>
            </a:r>
          </a:p>
          <a:p>
            <a:r>
              <a:rPr lang="en-US" dirty="0"/>
              <a:t>Possibility to discuss and qualify issues in one place.</a:t>
            </a:r>
          </a:p>
          <a:p>
            <a:r>
              <a:rPr lang="en-US" dirty="0"/>
              <a:t>Not defined yet: a process to handle these issues.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73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GitHub </a:t>
            </a:r>
            <a:r>
              <a:rPr lang="de-DE" dirty="0" err="1"/>
              <a:t>Issues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/>
          </a:bodyPr>
          <a:lstStyle/>
          <a:p>
            <a:r>
              <a:rPr lang="en-US" dirty="0"/>
              <a:t>Available under: </a:t>
            </a:r>
            <a:r>
              <a:rPr lang="en-US" dirty="0">
                <a:hlinkClick r:id="rId2"/>
              </a:rPr>
              <a:t>https://github.com/oneM2M/Issues-Questions/issues</a:t>
            </a:r>
            <a:endParaRPr lang="en-US" dirty="0"/>
          </a:p>
          <a:p>
            <a:r>
              <a:rPr lang="en-US" dirty="0"/>
              <a:t>Readable and writeable by public (user registered with GitHub)</a:t>
            </a:r>
          </a:p>
          <a:p>
            <a:r>
              <a:rPr lang="en-US" dirty="0"/>
              <a:t>Purpose is to collect, discuss and qualify any kind of issues found by non-oneM2M members.</a:t>
            </a:r>
          </a:p>
          <a:p>
            <a:r>
              <a:rPr lang="en-US" dirty="0"/>
              <a:t>Also: Encourage people to use the GitHub Issues instead of the </a:t>
            </a:r>
            <a:r>
              <a:rPr lang="pt-BR" dirty="0">
                <a:hlinkClick r:id="rId3"/>
              </a:rPr>
              <a:t>oneM2M_TechQuestions@list.onem2m.org</a:t>
            </a:r>
            <a:r>
              <a:rPr lang="pt-BR" dirty="0"/>
              <a:t> mailing list</a:t>
            </a:r>
          </a:p>
          <a:p>
            <a:pPr lvl="1"/>
            <a:r>
              <a:rPr lang="en-US" dirty="0"/>
              <a:t>Though new issues on GitHub Issues will be announced on the mailing list</a:t>
            </a:r>
          </a:p>
          <a:p>
            <a:r>
              <a:rPr lang="en-US" dirty="0"/>
              <a:t>Not defined yet</a:t>
            </a:r>
          </a:p>
          <a:p>
            <a:pPr lvl="1"/>
            <a:r>
              <a:rPr lang="en-US" dirty="0"/>
              <a:t>Moderation</a:t>
            </a:r>
          </a:p>
          <a:p>
            <a:pPr lvl="1"/>
            <a:r>
              <a:rPr lang="en-US" dirty="0"/>
              <a:t>A process to handle these issues.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4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Utilize</a:t>
            </a:r>
            <a:r>
              <a:rPr lang="de-DE" dirty="0"/>
              <a:t> These Channels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SO/</a:t>
            </a:r>
            <a:r>
              <a:rPr lang="de-DE" dirty="0" err="1"/>
              <a:t>GitLab</a:t>
            </a:r>
            <a:r>
              <a:rPr lang="de-DE" dirty="0"/>
              <a:t>/GitHub?</a:t>
            </a:r>
          </a:p>
          <a:p>
            <a:endParaRPr lang="de-DE" dirty="0"/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Feb 2020 :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forwarded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legal </a:t>
            </a:r>
            <a:r>
              <a:rPr lang="de-DE" dirty="0" err="1"/>
              <a:t>group</a:t>
            </a:r>
            <a:endParaRPr lang="de-DE" dirty="0"/>
          </a:p>
          <a:p>
            <a:pPr lvl="1"/>
            <a:r>
              <a:rPr lang="de-DE" dirty="0">
                <a:highlight>
                  <a:srgbClr val="FFFF00"/>
                </a:highlight>
              </a:rPr>
              <a:t>Jan 2021 : still open</a:t>
            </a:r>
          </a:p>
        </p:txBody>
      </p:sp>
    </p:spTree>
    <p:extLst>
      <p:ext uri="{BB962C8B-B14F-4D97-AF65-F5344CB8AC3E}">
        <p14:creationId xmlns:p14="http://schemas.microsoft.com/office/powerpoint/2010/main" val="1102069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</Words>
  <Application>Microsoft Office PowerPoint</Application>
  <PresentationFormat>Breitbild</PresentationFormat>
  <Paragraphs>43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Office Theme</vt:lpstr>
      <vt:lpstr>oneM2M Issue Tracker, StackOverflow, GitHub</vt:lpstr>
      <vt:lpstr>Status StackOverflow</vt:lpstr>
      <vt:lpstr>Status Issue Tracker</vt:lpstr>
      <vt:lpstr>Status GitHub Issues</vt:lpstr>
      <vt:lpstr>Utilize These Channels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148</cp:revision>
  <dcterms:created xsi:type="dcterms:W3CDTF">2017-09-21T15:46:31Z</dcterms:created>
  <dcterms:modified xsi:type="dcterms:W3CDTF">2021-01-19T12:16:01Z</dcterms:modified>
</cp:coreProperties>
</file>