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63" r:id="rId3"/>
    <p:sldId id="264" r:id="rId4"/>
    <p:sldId id="265" r:id="rId5"/>
    <p:sldId id="260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0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28-06-2022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6/28/2022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6/28/2022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6/28/2022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6/28/2022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6/28/2022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2020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guelAngel.ReinaOrtega@etsi.org" TargetMode="External"/><Relationship Id="rId2" Type="http://schemas.openxmlformats.org/officeDocument/2006/relationships/hyperlink" Target="mailto:keebum.kim@tta.or.kr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Xavier.Piednoir@etsi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oneM2M 8</a:t>
            </a:r>
            <a:r>
              <a:rPr lang="en-US" altLang="ko-KR" baseline="30000" dirty="0"/>
              <a:t>th</a:t>
            </a:r>
            <a:r>
              <a:rPr lang="en-US" altLang="ko-KR" dirty="0"/>
              <a:t> Interop Event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477612" cy="1655762"/>
          </a:xfrm>
        </p:spPr>
        <p:txBody>
          <a:bodyPr>
            <a:normAutofit fontScale="55000" lnSpcReduction="20000"/>
          </a:bodyPr>
          <a:lstStyle/>
          <a:p>
            <a:r>
              <a:rPr lang="en-US" altLang="ko-KR" dirty="0" err="1"/>
              <a:t>Keebum</a:t>
            </a:r>
            <a:r>
              <a:rPr lang="en-US" altLang="ko-KR" dirty="0"/>
              <a:t> Kim (TTA, </a:t>
            </a:r>
            <a:r>
              <a:rPr lang="en-US" altLang="ko-KR" dirty="0">
                <a:hlinkClick r:id="rId2"/>
              </a:rPr>
              <a:t>keebum.kim@tta.or.kr</a:t>
            </a:r>
            <a:r>
              <a:rPr lang="en-US" altLang="ko-KR" dirty="0"/>
              <a:t>)</a:t>
            </a:r>
          </a:p>
          <a:p>
            <a:r>
              <a:rPr lang="en-US" dirty="0"/>
              <a:t>Miguel Angel Reina Ortega </a:t>
            </a:r>
            <a:r>
              <a:rPr lang="en-US" altLang="ko-KR" dirty="0"/>
              <a:t>(ETSI, </a:t>
            </a:r>
            <a:r>
              <a:rPr lang="en-US" altLang="ko-KR" dirty="0">
                <a:hlinkClick r:id="rId3"/>
              </a:rPr>
              <a:t>MiguelAngel.ReinaOrtega@etsi.org</a:t>
            </a:r>
            <a:r>
              <a:rPr lang="en-US" altLang="ko-KR" dirty="0"/>
              <a:t>)</a:t>
            </a:r>
          </a:p>
          <a:p>
            <a:r>
              <a:rPr lang="fr-FR" dirty="0"/>
              <a:t>Xavier Piednoir </a:t>
            </a:r>
            <a:r>
              <a:rPr lang="en-US" altLang="ko-KR" dirty="0"/>
              <a:t>(ETSI, </a:t>
            </a:r>
            <a:r>
              <a:rPr lang="en-US" altLang="ko-KR" dirty="0">
                <a:hlinkClick r:id="rId4"/>
              </a:rPr>
              <a:t>X</a:t>
            </a:r>
            <a:r>
              <a:rPr lang="fr-FR" dirty="0">
                <a:hlinkClick r:id="rId4"/>
              </a:rPr>
              <a:t>avier.Piednoir@etsi.org</a:t>
            </a:r>
            <a:r>
              <a:rPr lang="en-US" altLang="ko-KR" dirty="0"/>
              <a:t>)</a:t>
            </a:r>
          </a:p>
          <a:p>
            <a:endParaRPr lang="en-US" dirty="0"/>
          </a:p>
          <a:p>
            <a:r>
              <a:rPr lang="en-US" altLang="ko-KR" dirty="0"/>
              <a:t>Meeting Date: TDE #54.2</a:t>
            </a:r>
          </a:p>
          <a:p>
            <a:r>
              <a:rPr lang="en-US" altLang="ko-KR" dirty="0"/>
              <a:t>Doc#: TDE-2022-0041-oneM2M_8th_Interop_Event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Information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oneM2M 8</a:t>
            </a:r>
            <a:r>
              <a:rPr lang="en-US" altLang="ko-KR" baseline="30000" dirty="0"/>
              <a:t>th</a:t>
            </a:r>
            <a:r>
              <a:rPr lang="en-US" altLang="ko-KR" dirty="0"/>
              <a:t> Interop Event</a:t>
            </a:r>
          </a:p>
          <a:p>
            <a:pPr lvl="1"/>
            <a:r>
              <a:rPr lang="en-US" altLang="ko-KR" dirty="0"/>
              <a:t>Co-organized by TTA and ETSI.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Dates: From 5</a:t>
            </a:r>
            <a:r>
              <a:rPr lang="en-US" altLang="ko-KR" baseline="30000" dirty="0"/>
              <a:t>th</a:t>
            </a:r>
            <a:r>
              <a:rPr lang="en-US" altLang="ko-KR" dirty="0"/>
              <a:t> (Mon) to 7</a:t>
            </a:r>
            <a:r>
              <a:rPr lang="en-US" altLang="ko-KR" baseline="30000" dirty="0"/>
              <a:t>th</a:t>
            </a:r>
            <a:r>
              <a:rPr lang="en-US" altLang="ko-KR" dirty="0"/>
              <a:t> (Wed) Dec 2022  </a:t>
            </a:r>
          </a:p>
          <a:p>
            <a:pPr lvl="2"/>
            <a:r>
              <a:rPr lang="ko-KR" altLang="en-US" dirty="0"/>
              <a:t>*</a:t>
            </a:r>
            <a:r>
              <a:rPr lang="en-US" altLang="ko-KR" dirty="0"/>
              <a:t>The Dates to be confirmed.</a:t>
            </a:r>
          </a:p>
          <a:p>
            <a:pPr lvl="2"/>
            <a:r>
              <a:rPr lang="ko-KR" altLang="en-US" dirty="0"/>
              <a:t>*</a:t>
            </a:r>
            <a:r>
              <a:rPr lang="en-US" altLang="ko-KR" dirty="0"/>
              <a:t>Final Dates will be announced at TP#55.</a:t>
            </a:r>
          </a:p>
          <a:p>
            <a:pPr lvl="2"/>
            <a:endParaRPr lang="en-US" altLang="ko-KR" dirty="0"/>
          </a:p>
          <a:p>
            <a:pPr lvl="1"/>
            <a:r>
              <a:rPr lang="en-US" altLang="ko-KR" dirty="0"/>
              <a:t>Location: </a:t>
            </a:r>
            <a:r>
              <a:rPr lang="en-US" altLang="ko-KR" dirty="0" err="1"/>
              <a:t>Pangyo</a:t>
            </a:r>
            <a:r>
              <a:rPr lang="en-US" altLang="ko-KR" dirty="0"/>
              <a:t>,  South Korea.</a:t>
            </a:r>
          </a:p>
          <a:p>
            <a:pPr lvl="2"/>
            <a:r>
              <a:rPr lang="ko-KR" altLang="en-US" dirty="0"/>
              <a:t>*</a:t>
            </a:r>
            <a:r>
              <a:rPr lang="en-US" altLang="ko-KR" dirty="0"/>
              <a:t>The location could be changed based on the situation.</a:t>
            </a:r>
          </a:p>
        </p:txBody>
      </p:sp>
    </p:spTree>
    <p:extLst>
      <p:ext uri="{BB962C8B-B14F-4D97-AF65-F5344CB8AC3E}">
        <p14:creationId xmlns:p14="http://schemas.microsoft.com/office/powerpoint/2010/main" val="4281545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51FA6C-7D13-4508-B66F-A7BDF282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Detail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6A334D-C310-48DA-AB94-743FDD2AA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altLang="ko-KR" dirty="0"/>
              <a:t>Purpose</a:t>
            </a:r>
          </a:p>
          <a:p>
            <a:pPr lvl="1"/>
            <a:r>
              <a:rPr lang="en-US" altLang="ko-KR" dirty="0"/>
              <a:t>To validate the oneM2M standards in order to eliminate ambiguities and potential issues.</a:t>
            </a:r>
            <a:endParaRPr lang="fr-FR" altLang="ko-KR" dirty="0"/>
          </a:p>
          <a:p>
            <a:pPr lvl="1"/>
            <a:r>
              <a:rPr lang="en-US" altLang="ko-KR" dirty="0"/>
              <a:t>To test interoperability between implementations from different companies.</a:t>
            </a:r>
          </a:p>
          <a:p>
            <a:pPr lvl="1"/>
            <a:r>
              <a:rPr lang="en-US" altLang="ko-KR" dirty="0"/>
              <a:t>To provide conformance testing to verify the existing TTCN-3 test scripts as well as to debug participants’ implementations.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Organization</a:t>
            </a:r>
          </a:p>
          <a:p>
            <a:pPr lvl="1"/>
            <a:r>
              <a:rPr lang="en-US" altLang="ko-KR" dirty="0"/>
              <a:t>ETSI and TTA are co-organizing the event.</a:t>
            </a:r>
          </a:p>
          <a:p>
            <a:pPr lvl="1"/>
            <a:r>
              <a:rPr lang="en-US" altLang="ko-KR" dirty="0"/>
              <a:t>Free of charge for participation.</a:t>
            </a:r>
          </a:p>
          <a:p>
            <a:pPr lvl="1"/>
            <a:r>
              <a:rPr lang="en-US" altLang="ko-KR" dirty="0"/>
              <a:t>The company test results are confidential, participants will need to sign the Non-Disclosure Agreement (NDA).</a:t>
            </a:r>
          </a:p>
          <a:p>
            <a:pPr lvl="1"/>
            <a:r>
              <a:rPr lang="en-US" altLang="ko-KR" dirty="0"/>
              <a:t>Remote test (participants) are allowed. </a:t>
            </a:r>
            <a:r>
              <a:rPr lang="en-US" altLang="ko-KR" b="1" dirty="0">
                <a:solidFill>
                  <a:srgbClr val="FF0000"/>
                </a:solidFill>
              </a:rPr>
              <a:t>(?)</a:t>
            </a:r>
          </a:p>
        </p:txBody>
      </p:sp>
    </p:spTree>
    <p:extLst>
      <p:ext uri="{BB962C8B-B14F-4D97-AF65-F5344CB8AC3E}">
        <p14:creationId xmlns:p14="http://schemas.microsoft.com/office/powerpoint/2010/main" val="2683944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AF22D8-2E61-40BD-8915-33C70422F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Detail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936BB8-2175-405D-8C2C-73F1856CF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ko-KR" dirty="0"/>
              <a:t>Testing Scope</a:t>
            </a:r>
          </a:p>
          <a:p>
            <a:pPr lvl="1"/>
            <a:r>
              <a:rPr lang="en-US" altLang="ko-KR" dirty="0"/>
              <a:t>Release 2, 3 and 4 will be addressed: TS-0001 &amp; TS-0004 &amp; Bindings baselines from TP#56. </a:t>
            </a:r>
            <a:r>
              <a:rPr lang="en-US" altLang="ko-KR" b="1" dirty="0">
                <a:solidFill>
                  <a:srgbClr val="FF0000"/>
                </a:solidFill>
              </a:rPr>
              <a:t>(?)</a:t>
            </a:r>
            <a:endParaRPr lang="fr-FR" altLang="ko-KR" b="1" dirty="0">
              <a:solidFill>
                <a:srgbClr val="FF0000"/>
              </a:solidFill>
            </a:endParaRPr>
          </a:p>
          <a:p>
            <a:pPr lvl="1"/>
            <a:r>
              <a:rPr lang="en-US" altLang="ko-KR" dirty="0"/>
              <a:t>TS-0013: Interoperability testing over HTTP/</a:t>
            </a:r>
            <a:r>
              <a:rPr lang="en-US" altLang="ko-KR" dirty="0" err="1"/>
              <a:t>CoAP</a:t>
            </a:r>
            <a:r>
              <a:rPr lang="en-US" altLang="ko-KR" dirty="0"/>
              <a:t>/MQTT/</a:t>
            </a:r>
            <a:r>
              <a:rPr lang="en-US" altLang="ko-KR" dirty="0" err="1"/>
              <a:t>websocket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TS-0019 &amp; TS-0018 &amp; TS-0025: Conformance testing.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Conformance sessions will be operated in parallel of Interoperability testing sessions. </a:t>
            </a:r>
            <a:r>
              <a:rPr lang="en-US" altLang="ko-KR" b="1" dirty="0">
                <a:solidFill>
                  <a:srgbClr val="FF0000"/>
                </a:solidFill>
              </a:rPr>
              <a:t>(?)</a:t>
            </a:r>
          </a:p>
          <a:p>
            <a:pPr lvl="2"/>
            <a:r>
              <a:rPr lang="en-US" altLang="ko-KR" dirty="0"/>
              <a:t>Validate Test Purpose, TTCN-3 (oneM2M ATS).</a:t>
            </a:r>
          </a:p>
          <a:p>
            <a:pPr lvl="2"/>
            <a:r>
              <a:rPr lang="en-US" altLang="ko-KR" dirty="0"/>
              <a:t>Run Conformance Test on participants’ implementations. (not for certification)</a:t>
            </a:r>
            <a:endParaRPr lang="fr-FR" altLang="ko-KR" dirty="0"/>
          </a:p>
        </p:txBody>
      </p:sp>
    </p:spTree>
    <p:extLst>
      <p:ext uri="{BB962C8B-B14F-4D97-AF65-F5344CB8AC3E}">
        <p14:creationId xmlns:p14="http://schemas.microsoft.com/office/powerpoint/2010/main" val="63977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Day Schedule </a:t>
            </a:r>
            <a:r>
              <a:rPr lang="en-US" altLang="ko-KR" sz="2400" dirty="0"/>
              <a:t>(with other events)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6C245122-C2B5-4A00-9CDB-869840642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694344"/>
              </p:ext>
            </p:extLst>
          </p:nvPr>
        </p:nvGraphicFramePr>
        <p:xfrm>
          <a:off x="618564" y="1647810"/>
          <a:ext cx="10954872" cy="177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352">
                  <a:extLst>
                    <a:ext uri="{9D8B030D-6E8A-4147-A177-3AD203B41FA5}">
                      <a16:colId xmlns:a16="http://schemas.microsoft.com/office/drawing/2014/main" val="59878493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1715856284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2250886899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3923758662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2215138160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31893408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11/28 (Mon)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11/29 (Tues)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11/30 (Wed)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12/1 (Thu)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12/2 (Fri)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055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/>
                        <a:t>AM</a:t>
                      </a:r>
                      <a:endParaRPr lang="ko-KR" altLang="en-US" sz="11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oneM2M TP#57</a:t>
                      </a:r>
                      <a:endParaRPr lang="ko-KR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360132"/>
                  </a:ext>
                </a:extLst>
              </a:tr>
              <a:tr h="185420"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100" dirty="0"/>
                        <a:t>PM</a:t>
                      </a:r>
                      <a:endParaRPr lang="ko-KR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TP#57</a:t>
                      </a:r>
                      <a:endParaRPr lang="ko-KR" altLang="en-US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TP#57</a:t>
                      </a:r>
                      <a:endParaRPr lang="ko-KR" alt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TP#57</a:t>
                      </a:r>
                      <a:endParaRPr lang="ko-KR" altLang="en-US" sz="1600" dirty="0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TP#57</a:t>
                      </a:r>
                      <a:endParaRPr lang="ko-KR" altLang="en-US" sz="16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830325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Hackathon Ceremony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(Last session)</a:t>
                      </a:r>
                      <a:endParaRPr lang="ko-KR" alt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11150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Trip to </a:t>
                      </a:r>
                      <a:r>
                        <a:rPr lang="en-US" altLang="ko-KR" sz="1600" dirty="0" err="1"/>
                        <a:t>Smartcity</a:t>
                      </a:r>
                      <a:endParaRPr lang="ko-KR" alt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oneM2M Conference</a:t>
                      </a:r>
                    </a:p>
                    <a:p>
                      <a:pPr algn="ctr" latinLnBrk="1"/>
                      <a:r>
                        <a:rPr lang="en-US" altLang="ko-KR" sz="1600" dirty="0"/>
                        <a:t>(Start at 4PM or 4:30PM)</a:t>
                      </a:r>
                      <a:endParaRPr lang="ko-KR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47563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E79131E4-C75E-4D5A-B023-97262D6D9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636700"/>
              </p:ext>
            </p:extLst>
          </p:nvPr>
        </p:nvGraphicFramePr>
        <p:xfrm>
          <a:off x="618564" y="3943970"/>
          <a:ext cx="1095487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352">
                  <a:extLst>
                    <a:ext uri="{9D8B030D-6E8A-4147-A177-3AD203B41FA5}">
                      <a16:colId xmlns:a16="http://schemas.microsoft.com/office/drawing/2014/main" val="59878493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1715856284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2250886899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3923758662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2215138160"/>
                    </a:ext>
                  </a:extLst>
                </a:gridCol>
                <a:gridCol w="2005704">
                  <a:extLst>
                    <a:ext uri="{9D8B030D-6E8A-4147-A177-3AD203B41FA5}">
                      <a16:colId xmlns:a16="http://schemas.microsoft.com/office/drawing/2014/main" val="31893408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12/5 (Mon)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12/6 (Tues)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12/7 (Wed)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12/8 (Thu)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12/9 (Fri)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055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/>
                        <a:t>AM</a:t>
                      </a:r>
                      <a:endParaRPr lang="ko-KR" altLang="en-US" sz="1100" dirty="0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2800" b="1" dirty="0"/>
                        <a:t>oneM2M 8</a:t>
                      </a:r>
                      <a:r>
                        <a:rPr lang="en-US" altLang="ko-KR" sz="2800" b="1" baseline="30000" dirty="0"/>
                        <a:t>th</a:t>
                      </a:r>
                      <a:r>
                        <a:rPr lang="en-US" altLang="ko-KR" sz="2800" b="1" dirty="0"/>
                        <a:t> Interop Event</a:t>
                      </a:r>
                      <a:endParaRPr lang="ko-KR" altLang="en-US" sz="2800" b="1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360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/>
                        <a:t>PM</a:t>
                      </a:r>
                      <a:endParaRPr lang="ko-KR" altLang="en-US" sz="1100" dirty="0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830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2DB49F6-79CD-4AAB-9F04-DBDA52885B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Thank you!</a:t>
            </a:r>
            <a:endParaRPr lang="ko-KR" altLang="en-US" dirty="0"/>
          </a:p>
        </p:txBody>
      </p:sp>
      <p:sp>
        <p:nvSpPr>
          <p:cNvPr id="2" name="부제목 1">
            <a:extLst>
              <a:ext uri="{FF2B5EF4-FFF2-40B4-BE49-F238E27FC236}">
                <a16:creationId xmlns:a16="http://schemas.microsoft.com/office/drawing/2014/main" id="{A089444E-34D2-45F3-886C-961851DB0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5883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390</Words>
  <Application>Microsoft Office PowerPoint</Application>
  <PresentationFormat>와이드스크린</PresentationFormat>
  <Paragraphs>66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Myriad Pro</vt:lpstr>
      <vt:lpstr>Myriad Pro Light</vt:lpstr>
      <vt:lpstr>맑은 고딕</vt:lpstr>
      <vt:lpstr>Arial</vt:lpstr>
      <vt:lpstr>Calibri</vt:lpstr>
      <vt:lpstr>Office Theme</vt:lpstr>
      <vt:lpstr>oneM2M 8th Interop Event</vt:lpstr>
      <vt:lpstr>Basic Information</vt:lpstr>
      <vt:lpstr>Detail Information</vt:lpstr>
      <vt:lpstr>Detail Information</vt:lpstr>
      <vt:lpstr>Day Schedule (with other events)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TTA-Givme</cp:lastModifiedBy>
  <cp:revision>58</cp:revision>
  <dcterms:created xsi:type="dcterms:W3CDTF">2017-09-21T15:46:31Z</dcterms:created>
  <dcterms:modified xsi:type="dcterms:W3CDTF">2022-06-28T05:23:52Z</dcterms:modified>
</cp:coreProperties>
</file>