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8" r:id="rId2"/>
    <p:sldId id="263" r:id="rId3"/>
    <p:sldId id="264" r:id="rId4"/>
    <p:sldId id="265" r:id="rId5"/>
    <p:sldId id="26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6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8E301-3DFA-4C73-9BFF-EDACBE8CE9B5}" type="datetimeFigureOut">
              <a:rPr lang="en-IN" smtClean="0"/>
              <a:t>14-07-2022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A05934-9E10-4F0A-88EF-5F62E8EA335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509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7684" y="194184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647684" y="194184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 b="0" i="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 b="1" i="0">
                <a:solidFill>
                  <a:schemeClr val="tx1"/>
                </a:solidFill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23268" y="305687"/>
            <a:ext cx="2478783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 b="0" i="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7/14/2022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7/14/2022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7/14/2022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7/14/2022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 i="0">
                <a:latin typeface="Myriad Pro" panose="020B0503030403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3C0F6329-576D-4C21-8FF7-61FA27709438}" type="datetimeFigureOut">
              <a:rPr lang="en-US" smtClean="0"/>
              <a:pPr/>
              <a:t>7/14/2022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0">
                <a:solidFill>
                  <a:schemeClr val="tx1">
                    <a:tint val="75000"/>
                  </a:schemeClr>
                </a:solidFill>
                <a:latin typeface="Myriad Pro" panose="020B0503030403020204" pitchFamily="34" charset="0"/>
              </a:defRPr>
            </a:lvl1pPr>
          </a:lstStyle>
          <a:p>
            <a:fld id="{163F5A94-8458-4F17-AD3C-1A083E20221D}" type="slidenum">
              <a:rPr lang="en-US" smtClean="0"/>
              <a:pPr/>
              <a:t>‹#›</a:t>
            </a:fld>
            <a:endParaRPr lang="en-US" dirty="0">
              <a:latin typeface="Myriad Pro" panose="020B0503030403020204" pitchFamily="34" charset="0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07572" y="105845"/>
            <a:ext cx="1207227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10230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2020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i="0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Myriad Pro" panose="020B0503030403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keebum.kim@tta.or.kr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oneM2M 8</a:t>
            </a:r>
            <a:r>
              <a:rPr lang="en-US" altLang="ko-KR" baseline="30000" dirty="0"/>
              <a:t>th</a:t>
            </a:r>
            <a:r>
              <a:rPr lang="en-US" altLang="ko-KR" dirty="0"/>
              <a:t> Interop Event Discussion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1B550-7CF2-4283-9092-C0AEF1549117}" type="slidenum">
              <a:rPr lang="en-US" smtClean="0"/>
              <a:t>1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10477612" cy="1655762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dirty="0" err="1"/>
              <a:t>Keebum</a:t>
            </a:r>
            <a:r>
              <a:rPr lang="en-US" altLang="ko-KR" dirty="0"/>
              <a:t> Kim (TTA, </a:t>
            </a:r>
            <a:r>
              <a:rPr lang="en-US" altLang="ko-KR" dirty="0">
                <a:hlinkClick r:id="rId2"/>
              </a:rPr>
              <a:t>keebum.kim@tta.or.kr</a:t>
            </a:r>
            <a:r>
              <a:rPr lang="en-US" altLang="ko-KR" dirty="0"/>
              <a:t>)</a:t>
            </a:r>
          </a:p>
          <a:p>
            <a:endParaRPr lang="en-US" dirty="0"/>
          </a:p>
          <a:p>
            <a:r>
              <a:rPr lang="en-US" altLang="ko-KR" dirty="0"/>
              <a:t>Meeting Date: TDE #55</a:t>
            </a:r>
          </a:p>
          <a:p>
            <a:r>
              <a:rPr lang="en-US" altLang="ko-KR" dirty="0"/>
              <a:t>Doc#: TDE-2022-0046-oneM2M_8th_Interop_Event_Discussion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72081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DD384E99-93D6-4966-B06E-3849C42C01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Basic Information</a:t>
            </a:r>
            <a:endParaRPr lang="ko-KR" altLang="en-US" dirty="0"/>
          </a:p>
        </p:txBody>
      </p:sp>
      <p:sp>
        <p:nvSpPr>
          <p:cNvPr id="5" name="내용 개체 틀 4">
            <a:extLst>
              <a:ext uri="{FF2B5EF4-FFF2-40B4-BE49-F238E27FC236}">
                <a16:creationId xmlns:a16="http://schemas.microsoft.com/office/drawing/2014/main" id="{088E5FD1-C625-41DA-8139-69B8A86B0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oneM2M 8</a:t>
            </a:r>
            <a:r>
              <a:rPr lang="en-US" altLang="ko-KR" baseline="30000" dirty="0"/>
              <a:t>th</a:t>
            </a:r>
            <a:r>
              <a:rPr lang="en-US" altLang="ko-KR" dirty="0"/>
              <a:t> Interop Event</a:t>
            </a:r>
          </a:p>
          <a:p>
            <a:pPr lvl="1"/>
            <a:r>
              <a:rPr lang="en-US" altLang="ko-KR" dirty="0"/>
              <a:t>Co-organized by TTA and ETSI.</a:t>
            </a:r>
          </a:p>
          <a:p>
            <a:pPr lvl="1"/>
            <a:endParaRPr lang="en-US" altLang="ko-KR" dirty="0"/>
          </a:p>
          <a:p>
            <a:pPr lvl="1"/>
            <a:r>
              <a:rPr lang="en-US" altLang="ko-KR" dirty="0"/>
              <a:t>Dates: From 5</a:t>
            </a:r>
            <a:r>
              <a:rPr lang="en-US" altLang="ko-KR" baseline="30000" dirty="0"/>
              <a:t>th</a:t>
            </a:r>
            <a:r>
              <a:rPr lang="en-US" altLang="ko-KR" dirty="0"/>
              <a:t> (Mon) to 7</a:t>
            </a:r>
            <a:r>
              <a:rPr lang="en-US" altLang="ko-KR" baseline="30000" dirty="0"/>
              <a:t>th</a:t>
            </a:r>
            <a:r>
              <a:rPr lang="en-US" altLang="ko-KR" dirty="0"/>
              <a:t> (Wed) Dec 2022  </a:t>
            </a:r>
          </a:p>
          <a:p>
            <a:pPr lvl="2"/>
            <a:r>
              <a:rPr lang="ko-KR" altLang="en-US" dirty="0"/>
              <a:t>*</a:t>
            </a:r>
            <a:r>
              <a:rPr lang="en-US" altLang="ko-KR" dirty="0"/>
              <a:t>The Dates to be confirmed.</a:t>
            </a:r>
          </a:p>
          <a:p>
            <a:pPr lvl="2"/>
            <a:r>
              <a:rPr lang="ko-KR" altLang="en-US" dirty="0"/>
              <a:t>*</a:t>
            </a:r>
            <a:r>
              <a:rPr lang="en-US" altLang="ko-KR" dirty="0"/>
              <a:t>Final Dates will be announced at TP#55.</a:t>
            </a:r>
          </a:p>
          <a:p>
            <a:pPr lvl="2"/>
            <a:endParaRPr lang="en-US" altLang="ko-KR" dirty="0"/>
          </a:p>
          <a:p>
            <a:pPr lvl="1"/>
            <a:r>
              <a:rPr lang="en-US" altLang="ko-KR" dirty="0"/>
              <a:t>Location: </a:t>
            </a:r>
            <a:r>
              <a:rPr lang="en-US" altLang="ko-KR" dirty="0" err="1"/>
              <a:t>Pangyo</a:t>
            </a:r>
            <a:r>
              <a:rPr lang="en-US" altLang="ko-KR" dirty="0"/>
              <a:t>,  South Korea.</a:t>
            </a:r>
          </a:p>
          <a:p>
            <a:pPr lvl="2"/>
            <a:r>
              <a:rPr lang="ko-KR" altLang="en-US" dirty="0"/>
              <a:t>*</a:t>
            </a:r>
            <a:r>
              <a:rPr lang="en-US" altLang="ko-KR" dirty="0"/>
              <a:t>The location could be changed based on the situation.</a:t>
            </a:r>
          </a:p>
          <a:p>
            <a:pPr lvl="1"/>
            <a:endParaRPr lang="en-US" altLang="ko-KR" dirty="0"/>
          </a:p>
          <a:p>
            <a:pPr lvl="1"/>
            <a:r>
              <a:rPr lang="en-US" altLang="ko-KR" b="1">
                <a:solidFill>
                  <a:srgbClr val="FF0000"/>
                </a:solidFill>
              </a:rPr>
              <a:t>Registration webpage open </a:t>
            </a:r>
            <a:r>
              <a:rPr lang="en-US" altLang="ko-KR" b="1" dirty="0">
                <a:solidFill>
                  <a:srgbClr val="FF0000"/>
                </a:solidFill>
              </a:rPr>
              <a:t>: 2022.8.1(Mon) until 2022.11.11(Fri) (?)</a:t>
            </a:r>
          </a:p>
        </p:txBody>
      </p:sp>
    </p:spTree>
    <p:extLst>
      <p:ext uri="{BB962C8B-B14F-4D97-AF65-F5344CB8AC3E}">
        <p14:creationId xmlns:p14="http://schemas.microsoft.com/office/powerpoint/2010/main" val="4281545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951FA6C-7D13-4508-B66F-A7BDF282F1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Detail Information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6A334D-C310-48DA-AB94-743FDD2AA0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r-FR" altLang="ko-KR" dirty="0"/>
              <a:t>Purpose</a:t>
            </a:r>
          </a:p>
          <a:p>
            <a:pPr lvl="1"/>
            <a:r>
              <a:rPr lang="en-US" altLang="ko-KR" dirty="0"/>
              <a:t>To validate the oneM2M standards in order to eliminate ambiguities and potential issues.</a:t>
            </a:r>
            <a:endParaRPr lang="fr-FR" altLang="ko-KR" dirty="0"/>
          </a:p>
          <a:p>
            <a:pPr lvl="1"/>
            <a:r>
              <a:rPr lang="en-US" altLang="ko-KR" dirty="0"/>
              <a:t>To test interoperability between implementations from different companies.</a:t>
            </a:r>
          </a:p>
          <a:p>
            <a:pPr lvl="1"/>
            <a:r>
              <a:rPr lang="en-US" altLang="ko-KR" dirty="0"/>
              <a:t>To provide conformance testing to verify the existing TTCN-3 test scripts as well as to debug participants’ implementations.</a:t>
            </a:r>
          </a:p>
          <a:p>
            <a:pPr lvl="1"/>
            <a:endParaRPr lang="en-US" altLang="ko-KR" dirty="0"/>
          </a:p>
          <a:p>
            <a:r>
              <a:rPr lang="en-US" altLang="ko-KR" dirty="0"/>
              <a:t>Organization</a:t>
            </a:r>
          </a:p>
          <a:p>
            <a:pPr lvl="1"/>
            <a:r>
              <a:rPr lang="en-US" altLang="ko-KR" dirty="0"/>
              <a:t>ETSI and TTA are co-organizing the event.</a:t>
            </a:r>
          </a:p>
          <a:p>
            <a:pPr lvl="1"/>
            <a:r>
              <a:rPr lang="en-US" altLang="ko-KR" dirty="0"/>
              <a:t>Free of charge for participation.</a:t>
            </a:r>
          </a:p>
          <a:p>
            <a:pPr lvl="1"/>
            <a:r>
              <a:rPr lang="en-US" altLang="ko-KR" dirty="0"/>
              <a:t>The company test results are confidential, participants will need to sign the Non-Disclosure Agreement (NDA).</a:t>
            </a:r>
          </a:p>
          <a:p>
            <a:pPr lvl="1"/>
            <a:r>
              <a:rPr lang="en-US" altLang="ko-KR" b="1" dirty="0">
                <a:solidFill>
                  <a:srgbClr val="FF0000"/>
                </a:solidFill>
              </a:rPr>
              <a:t>Remote test (participants) are allowed. (?)</a:t>
            </a:r>
          </a:p>
          <a:p>
            <a:endParaRPr lang="en-US" altLang="ko-KR" b="1" dirty="0">
              <a:solidFill>
                <a:srgbClr val="FF0000"/>
              </a:solidFill>
            </a:endParaRPr>
          </a:p>
          <a:p>
            <a:r>
              <a:rPr lang="en-US" altLang="ko-KR" b="1" dirty="0">
                <a:solidFill>
                  <a:srgbClr val="FF0000"/>
                </a:solidFill>
              </a:rPr>
              <a:t>Promotions (?)</a:t>
            </a:r>
          </a:p>
          <a:p>
            <a:pPr lvl="1"/>
            <a:r>
              <a:rPr lang="en-US" altLang="ko-KR" b="1" dirty="0">
                <a:solidFill>
                  <a:srgbClr val="FF0000"/>
                </a:solidFill>
              </a:rPr>
              <a:t>ETSI – send out a promotion mail to previous event participants.</a:t>
            </a:r>
          </a:p>
          <a:p>
            <a:pPr marL="457200" lvl="1" indent="0">
              <a:buNone/>
            </a:pPr>
            <a:r>
              <a:rPr lang="en-US" altLang="ko-KR" b="1" dirty="0">
                <a:solidFill>
                  <a:srgbClr val="FF0000"/>
                </a:solidFill>
              </a:rPr>
              <a:t>               send out a promotion mail to hackathon participants.</a:t>
            </a:r>
          </a:p>
          <a:p>
            <a:pPr marL="457200" lvl="1" indent="0">
              <a:buNone/>
            </a:pPr>
            <a:r>
              <a:rPr lang="en-US" altLang="ko-KR" b="1" dirty="0">
                <a:solidFill>
                  <a:srgbClr val="FF0000"/>
                </a:solidFill>
              </a:rPr>
              <a:t>               prepare promotion page at ETSI or oneM2M website.</a:t>
            </a:r>
          </a:p>
          <a:p>
            <a:pPr lvl="1"/>
            <a:r>
              <a:rPr lang="en-US" altLang="ko-KR" b="1" dirty="0">
                <a:solidFill>
                  <a:srgbClr val="FF0000"/>
                </a:solidFill>
              </a:rPr>
              <a:t>TTA – prepare popup promotion page at TTA website.</a:t>
            </a:r>
          </a:p>
          <a:p>
            <a:pPr marL="457200" lvl="1" indent="0">
              <a:buNone/>
            </a:pPr>
            <a:r>
              <a:rPr lang="en-US" altLang="ko-KR" b="1" dirty="0">
                <a:solidFill>
                  <a:srgbClr val="FF0000"/>
                </a:solidFill>
              </a:rPr>
              <a:t>                send out a promotion mail to Korean IoT companies.      </a:t>
            </a:r>
          </a:p>
        </p:txBody>
      </p:sp>
    </p:spTree>
    <p:extLst>
      <p:ext uri="{BB962C8B-B14F-4D97-AF65-F5344CB8AC3E}">
        <p14:creationId xmlns:p14="http://schemas.microsoft.com/office/powerpoint/2010/main" val="2683944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4AF22D8-2E61-40BD-8915-33C70422F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Detail Information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936BB8-2175-405D-8C2C-73F1856CF7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altLang="ko-KR" dirty="0"/>
              <a:t>Testing Scope</a:t>
            </a:r>
          </a:p>
          <a:p>
            <a:pPr lvl="1"/>
            <a:r>
              <a:rPr lang="en-US" altLang="ko-KR" b="1" dirty="0">
                <a:solidFill>
                  <a:srgbClr val="FF0000"/>
                </a:solidFill>
              </a:rPr>
              <a:t>Release 2, 3 and 4 will be addressed: TS-0001 &amp; TS-0004 &amp; Bindings baselines from TP#56. (?)</a:t>
            </a:r>
            <a:endParaRPr lang="fr-FR" altLang="ko-KR" b="1" dirty="0">
              <a:solidFill>
                <a:srgbClr val="FF0000"/>
              </a:solidFill>
            </a:endParaRPr>
          </a:p>
          <a:p>
            <a:pPr lvl="1"/>
            <a:r>
              <a:rPr lang="en-US" altLang="ko-KR" dirty="0"/>
              <a:t>TS-0013: Interoperability testing over HTTP/</a:t>
            </a:r>
            <a:r>
              <a:rPr lang="en-US" altLang="ko-KR" dirty="0" err="1"/>
              <a:t>CoAP</a:t>
            </a:r>
            <a:r>
              <a:rPr lang="en-US" altLang="ko-KR" dirty="0"/>
              <a:t>/MQTT/</a:t>
            </a:r>
            <a:r>
              <a:rPr lang="en-US" altLang="ko-KR" dirty="0" err="1"/>
              <a:t>websocket</a:t>
            </a:r>
            <a:r>
              <a:rPr lang="en-US" altLang="ko-KR" dirty="0"/>
              <a:t>.</a:t>
            </a:r>
          </a:p>
          <a:p>
            <a:pPr lvl="1"/>
            <a:r>
              <a:rPr lang="en-US" altLang="ko-KR" dirty="0"/>
              <a:t>TS-0019 &amp; TS-0018 &amp; TS-0025: Conformance testing.</a:t>
            </a:r>
          </a:p>
          <a:p>
            <a:pPr lvl="1"/>
            <a:endParaRPr lang="en-US" altLang="ko-KR" dirty="0"/>
          </a:p>
          <a:p>
            <a:pPr lvl="1"/>
            <a:r>
              <a:rPr lang="en-US" altLang="ko-KR" b="1" dirty="0">
                <a:solidFill>
                  <a:srgbClr val="FF0000"/>
                </a:solidFill>
              </a:rPr>
              <a:t>Conformance sessions will be operated in parallel of Interoperability testing sessions. (?)</a:t>
            </a:r>
          </a:p>
          <a:p>
            <a:pPr lvl="2"/>
            <a:r>
              <a:rPr lang="en-US" altLang="ko-KR" dirty="0"/>
              <a:t>Validate Test Purpose, TTCN-3 (oneM2M ATS).</a:t>
            </a:r>
          </a:p>
          <a:p>
            <a:pPr lvl="2"/>
            <a:r>
              <a:rPr lang="en-US" altLang="ko-KR" dirty="0"/>
              <a:t>Run Conformance Test on participants’ implementations. (not for certification)</a:t>
            </a:r>
            <a:endParaRPr lang="fr-FR" altLang="ko-KR" dirty="0"/>
          </a:p>
        </p:txBody>
      </p:sp>
    </p:spTree>
    <p:extLst>
      <p:ext uri="{BB962C8B-B14F-4D97-AF65-F5344CB8AC3E}">
        <p14:creationId xmlns:p14="http://schemas.microsoft.com/office/powerpoint/2010/main" val="639775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3">
            <a:extLst>
              <a:ext uri="{FF2B5EF4-FFF2-40B4-BE49-F238E27FC236}">
                <a16:creationId xmlns:a16="http://schemas.microsoft.com/office/drawing/2014/main" id="{D2DB49F6-79CD-4AAB-9F04-DBDA52885B1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ko-KR" dirty="0"/>
              <a:t>Thank you!</a:t>
            </a:r>
            <a:endParaRPr lang="ko-KR" altLang="en-US" dirty="0"/>
          </a:p>
        </p:txBody>
      </p:sp>
      <p:sp>
        <p:nvSpPr>
          <p:cNvPr id="2" name="부제목 1">
            <a:extLst>
              <a:ext uri="{FF2B5EF4-FFF2-40B4-BE49-F238E27FC236}">
                <a16:creationId xmlns:a16="http://schemas.microsoft.com/office/drawing/2014/main" id="{A089444E-34D2-45F3-886C-961851DB0AC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558831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226</TotalTime>
  <Words>343</Words>
  <Application>Microsoft Office PowerPoint</Application>
  <PresentationFormat>와이드스크린</PresentationFormat>
  <Paragraphs>46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11" baseType="lpstr">
      <vt:lpstr>Myriad Pro</vt:lpstr>
      <vt:lpstr>Myriad Pro Light</vt:lpstr>
      <vt:lpstr>맑은 고딕</vt:lpstr>
      <vt:lpstr>Arial</vt:lpstr>
      <vt:lpstr>Calibri</vt:lpstr>
      <vt:lpstr>Office Theme</vt:lpstr>
      <vt:lpstr>oneM2M 8th Interop Event Discussion</vt:lpstr>
      <vt:lpstr>Basic Information</vt:lpstr>
      <vt:lpstr>Detail Information</vt:lpstr>
      <vt:lpstr>Detail Information</vt:lpstr>
      <vt:lpstr>Thank you!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TTA-Givme</cp:lastModifiedBy>
  <cp:revision>66</cp:revision>
  <dcterms:created xsi:type="dcterms:W3CDTF">2017-09-21T15:46:31Z</dcterms:created>
  <dcterms:modified xsi:type="dcterms:W3CDTF">2022-07-14T06:50:46Z</dcterms:modified>
</cp:coreProperties>
</file>