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202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577F00-8360-46A1-912C-5477F073C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CDDC9B7-5379-4073-8767-17EA9F2A1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BB6003-9D93-4F4B-8581-0E17BCEB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E7B3D5-8138-44DD-954A-6E804E346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EB024D-0B86-4FA6-B77B-E9BBD2AA1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70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EB9F2A-F2C1-4A48-9734-F26C9C7F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CF841D7-D8F4-4DBD-B74A-F7E6CDBB4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289DB0-7F48-48E3-8FF9-DAA4C898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B409FE-34A3-4A36-84D5-E9717DFE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C70491-2CFA-499D-8C17-371957EB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8673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ABB6070-7261-473A-89B4-F8FDED80DE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DCB7F89-B70A-4D08-970F-A001F410E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70B6F2-21EF-466D-B82B-841E000C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66532C-9F72-440A-8691-B560790C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201760-63F0-4FB8-AEF7-2A275AF1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38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26E5C5-E843-4BC7-83C4-1B16403D1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7794BD-144B-4DC6-A917-E6FA7DB8B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56048F-250A-44E4-879F-C1B2F698E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988E8F-B3FC-469F-8B5B-5AF485CE7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C7B55-32D9-4D76-9157-1A8E710E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12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209292-82C8-46E7-9F4C-2B84127D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619B71-A6EF-4C9C-9100-4B913565B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4A6747-A958-49AC-9069-F0D56521F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6F684E-5E55-4CB0-A69F-EAB2262C1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E4EA0D-F21E-4039-8769-1381586E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230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BF370E-6B74-4CDE-B446-BC9CFEC3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94C6D7-9B17-4327-B0B7-863D8B927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EC0B5B5-A839-4AAE-BC2B-8EAEBF76F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519A77-14EB-45D2-B246-47A38BA66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EC23D7-A848-4A88-A4EF-B4D4E3C8C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3178106-2FDA-4BB5-8D0A-8C3B80702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9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C571C9-75E9-484A-8810-52ABBBF5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8A1F564-EC1B-4591-A806-65FA045C9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E94503-A6EB-41EB-89D2-C7CF99D19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EA8968C-32D7-4DCF-A7A6-B0CC3AFD2C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FC7DEBC-3E18-46A0-9195-9FC1F65D4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C9233C6-1167-4E2E-A8A2-9E830B38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C65978D-78F9-4136-A3BC-3852771BD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2BE60A3-EDB7-4B7F-BDFC-B6E386F85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38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6EC680-FDB7-4E4E-AC29-BE1F3534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BC17C0E-1F23-4B51-8173-E4D705926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115344-0266-4A34-8A16-63A1E11D9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3C8E9D0-A618-4F7D-A8F9-70A8E47F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03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6A3A8E2-AE47-492C-B514-C3D3A0AA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692B440-3CCB-42C4-BBF7-0D9498A7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5AB96D9-AFF9-471C-9DDB-1E1799CA0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934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5B5CAA-127D-48C3-82A2-C11015AA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C5E0F3-8F15-4821-B92B-A55344277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9611C14-18F8-42F6-A187-37F5FFAD7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CF141DB-E860-4306-951D-5FD5C82A9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B0BA4B-6691-477C-A027-FEE2235EA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A8DF4D2-9771-4891-B18D-88F89D7D5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25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207051-32CE-4077-9304-110BA12CD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4A4105B-BD63-4F49-8964-742B715E5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2E3FD47-3FBC-4C11-B44F-56A4AE269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922A172-E474-4E4A-A3E6-B2FD1842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5C2AE07-8970-47C8-81D8-283E6797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26060EA-8074-429E-BD09-84DE381C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79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C76DCE3-D518-46AA-AEBC-E9E18440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727612-49F7-4B80-B11C-EDDCC7B04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B87215-2938-461F-A5ED-100491B8C6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020FB-2834-4172-A19B-6323875D5A93}" type="datetimeFigureOut">
              <a:rPr lang="ko-KR" altLang="en-US" smtClean="0"/>
              <a:t>2022-11-16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E570E95-E122-4529-99F6-E9F635961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5994A7-A006-4DFA-8973-863574723A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42C5D-9023-45A1-96D3-68CD380FA8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593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F2930D28-0E21-4CC2-9A2A-3DF3750BE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3984"/>
            <a:ext cx="10515600" cy="5462979"/>
          </a:xfrm>
        </p:spPr>
        <p:txBody>
          <a:bodyPr>
            <a:normAutofit fontScale="92500"/>
          </a:bodyPr>
          <a:lstStyle/>
          <a:p>
            <a:r>
              <a:rPr lang="en-US" altLang="ko-KR" dirty="0"/>
              <a:t>Interop Discussion</a:t>
            </a:r>
          </a:p>
          <a:p>
            <a:pPr lvl="1"/>
            <a:r>
              <a:rPr lang="en-US" altLang="ko-KR" sz="3200" dirty="0"/>
              <a:t>the objective for the Interop</a:t>
            </a:r>
          </a:p>
          <a:p>
            <a:pPr lvl="1"/>
            <a:r>
              <a:rPr lang="en-US" altLang="ko-KR" sz="3600" dirty="0"/>
              <a:t>more conformance than interoperability?</a:t>
            </a:r>
          </a:p>
          <a:p>
            <a:pPr lvl="1"/>
            <a:r>
              <a:rPr lang="en-US" altLang="ko-KR" sz="3600" dirty="0"/>
              <a:t>Reusing interoperability test specs?</a:t>
            </a:r>
          </a:p>
          <a:p>
            <a:pPr lvl="1"/>
            <a:r>
              <a:rPr lang="en-US" altLang="ko-KR" sz="3600" dirty="0"/>
              <a:t>“open bar”, test what you want as much as you can?- Miguel</a:t>
            </a:r>
          </a:p>
          <a:p>
            <a:pPr lvl="1"/>
            <a:r>
              <a:rPr lang="en-US" altLang="ko-KR" sz="3600" dirty="0"/>
              <a:t>Reusability of hackathon projects?</a:t>
            </a:r>
          </a:p>
          <a:p>
            <a:pPr lvl="1"/>
            <a:r>
              <a:rPr lang="en-US" altLang="ko-KR" sz="3600" dirty="0"/>
              <a:t>Hackathon type interop event – Sang-</a:t>
            </a:r>
            <a:r>
              <a:rPr lang="en-US" altLang="ko-KR" sz="3600" dirty="0" err="1"/>
              <a:t>myoung</a:t>
            </a:r>
            <a:endParaRPr lang="en-US" altLang="ko-KR" sz="3600" dirty="0"/>
          </a:p>
          <a:p>
            <a:pPr lvl="1"/>
            <a:r>
              <a:rPr lang="en-US" altLang="ko-KR" sz="3600" dirty="0" err="1"/>
              <a:t>Aduino</a:t>
            </a:r>
            <a:r>
              <a:rPr lang="en-US" altLang="ko-KR" sz="3600" dirty="0"/>
              <a:t> project(using AE container), </a:t>
            </a:r>
            <a:br>
              <a:rPr lang="en-US" altLang="ko-KR" sz="3600" dirty="0"/>
            </a:br>
            <a:r>
              <a:rPr lang="en-US" altLang="ko-KR" sz="3600" dirty="0" err="1"/>
              <a:t>Jupyter</a:t>
            </a:r>
            <a:r>
              <a:rPr lang="en-US" altLang="ko-KR" sz="3600" dirty="0"/>
              <a:t> notebook – Andreas</a:t>
            </a:r>
          </a:p>
          <a:p>
            <a:pPr lvl="1"/>
            <a:r>
              <a:rPr lang="en-US" altLang="ko-KR" sz="3600" dirty="0"/>
              <a:t>Number of participants - </a:t>
            </a:r>
            <a:r>
              <a:rPr lang="en-US" altLang="ko-KR" sz="3600" dirty="0" err="1"/>
              <a:t>Keebum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6514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Min-gyu Han</dc:creator>
  <cp:lastModifiedBy>Min-gyu Han</cp:lastModifiedBy>
  <cp:revision>5</cp:revision>
  <dcterms:created xsi:type="dcterms:W3CDTF">2022-11-16T13:19:33Z</dcterms:created>
  <dcterms:modified xsi:type="dcterms:W3CDTF">2022-11-16T14:08:21Z</dcterms:modified>
</cp:coreProperties>
</file>