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59" r:id="rId2"/>
    <p:sldId id="275" r:id="rId3"/>
    <p:sldId id="276" r:id="rId4"/>
    <p:sldId id="260" r:id="rId5"/>
    <p:sldId id="271" r:id="rId6"/>
    <p:sldId id="273" r:id="rId7"/>
    <p:sldId id="277" r:id="rId8"/>
    <p:sldId id="274" r:id="rId9"/>
  </p:sldIdLst>
  <p:sldSz cx="12192000" cy="6858000"/>
  <p:notesSz cx="6858000" cy="9144000"/>
  <p:embeddedFontLst>
    <p:embeddedFont>
      <p:font typeface="Myriad Pro Light" panose="020B0603030403020204" pitchFamily="34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yriad Pro" panose="020B0503030403020204" pitchFamily="34" charset="0"/>
      <p:regular r:id="rId19"/>
      <p:bold r:id="rId20"/>
      <p:italic r:id="rId21"/>
      <p:boldItalic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22-11-2022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11/22/2022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11/22/2022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11/22/2022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11/22/2022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11/22/2022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Open discussion</a:t>
            </a:r>
            <a:r>
              <a:rPr lang="en-US" sz="4400" dirty="0"/>
              <a:t>:</a:t>
            </a:r>
            <a:br>
              <a:rPr lang="en-US" sz="4400" dirty="0"/>
            </a:br>
            <a:r>
              <a:rPr lang="en-US" sz="4400" dirty="0"/>
              <a:t>oneM2M – university relations activity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524000" y="4352306"/>
            <a:ext cx="9144000" cy="2323131"/>
          </a:xfrm>
        </p:spPr>
        <p:txBody>
          <a:bodyPr/>
          <a:lstStyle/>
          <a:p>
            <a:r>
              <a:rPr lang="en-US" b="1" dirty="0" smtClean="0"/>
              <a:t>2022-11-22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Andrew Min-</a:t>
            </a:r>
            <a:r>
              <a:rPr lang="en-US" b="1" dirty="0" err="1"/>
              <a:t>gyu</a:t>
            </a:r>
            <a:r>
              <a:rPr lang="en-US" b="1" dirty="0"/>
              <a:t> Han, </a:t>
            </a:r>
            <a:r>
              <a:rPr lang="en-US" b="1" dirty="0" err="1"/>
              <a:t>Hansung</a:t>
            </a:r>
            <a:r>
              <a:rPr lang="en-US" b="1" dirty="0"/>
              <a:t> University</a:t>
            </a:r>
          </a:p>
          <a:p>
            <a:r>
              <a:rPr lang="en-US" b="1" dirty="0"/>
              <a:t>(</a:t>
            </a:r>
            <a:r>
              <a:rPr lang="en-US" b="1" dirty="0" err="1"/>
              <a:t>andyhan@hansung.ac.kr</a:t>
            </a:r>
            <a:r>
              <a:rPr lang="en-US" b="1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53850" y="6492875"/>
            <a:ext cx="438150" cy="365125"/>
          </a:xfrm>
        </p:spPr>
        <p:txBody>
          <a:bodyPr/>
          <a:lstStyle/>
          <a:p>
            <a:fld id="{CF81B550-7CF2-4283-9092-C0AEF15491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50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Welcome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34696" y="1493918"/>
            <a:ext cx="10515600" cy="4973557"/>
          </a:xfrm>
        </p:spPr>
        <p:txBody>
          <a:bodyPr>
            <a:normAutofit fontScale="85000" lnSpcReduction="20000"/>
          </a:bodyPr>
          <a:lstStyle/>
          <a:p>
            <a:r>
              <a:rPr lang="en-GB" altLang="ko-KR" dirty="0" err="1"/>
              <a:t>Akash</a:t>
            </a:r>
            <a:r>
              <a:rPr lang="en-GB" altLang="ko-KR" dirty="0"/>
              <a:t> </a:t>
            </a:r>
            <a:r>
              <a:rPr lang="en-GB" altLang="ko-KR" dirty="0" smtClean="0"/>
              <a:t>Malik, </a:t>
            </a:r>
            <a:r>
              <a:rPr lang="en-GB" altLang="ko-KR" dirty="0" smtClean="0"/>
              <a:t>TSDSI</a:t>
            </a:r>
            <a:endParaRPr lang="en-GB" altLang="ko-KR" dirty="0" smtClean="0"/>
          </a:p>
          <a:p>
            <a:r>
              <a:rPr lang="en-GB" altLang="ko-KR" dirty="0" smtClean="0"/>
              <a:t>Andreas </a:t>
            </a:r>
            <a:r>
              <a:rPr lang="en-GB" altLang="ko-KR" dirty="0" err="1" smtClean="0"/>
              <a:t>Neubacher</a:t>
            </a:r>
            <a:r>
              <a:rPr lang="en-GB" altLang="ko-KR" dirty="0" smtClean="0"/>
              <a:t>, </a:t>
            </a:r>
            <a:r>
              <a:rPr lang="en-US" altLang="ko-KR" dirty="0"/>
              <a:t>Deutsche </a:t>
            </a:r>
            <a:r>
              <a:rPr lang="en-US" altLang="ko-KR" dirty="0" smtClean="0"/>
              <a:t>Telekom</a:t>
            </a:r>
          </a:p>
          <a:p>
            <a:r>
              <a:rPr lang="en-US" altLang="ko-KR" dirty="0" smtClean="0"/>
              <a:t>Andreas Kraft, </a:t>
            </a:r>
            <a:r>
              <a:rPr lang="en-US" altLang="ko-KR" dirty="0"/>
              <a:t>Deutsche Telekom</a:t>
            </a:r>
            <a:endParaRPr lang="en-US" altLang="ko-KR" dirty="0" smtClean="0"/>
          </a:p>
          <a:p>
            <a:r>
              <a:rPr lang="en-US" altLang="ko-KR" dirty="0" smtClean="0"/>
              <a:t>Andrew Min-gyu Han, Hansung University, oneM2M TDE chair</a:t>
            </a:r>
          </a:p>
          <a:p>
            <a:r>
              <a:rPr lang="en-US" altLang="ko-KR" dirty="0" smtClean="0"/>
              <a:t>Bob Flynn, Exacta GSS, TDE vice-chair</a:t>
            </a:r>
          </a:p>
          <a:p>
            <a:r>
              <a:rPr lang="en-US" altLang="ko-KR" dirty="0" err="1"/>
              <a:t>Kwanghyun</a:t>
            </a:r>
            <a:r>
              <a:rPr lang="en-US" altLang="ko-KR" dirty="0"/>
              <a:t> Ro, Hansung </a:t>
            </a:r>
            <a:r>
              <a:rPr lang="en-US" altLang="ko-KR" dirty="0" smtClean="0"/>
              <a:t>University</a:t>
            </a:r>
            <a:endParaRPr lang="en-US" altLang="ko-KR" dirty="0" smtClean="0"/>
          </a:p>
          <a:p>
            <a:r>
              <a:rPr lang="en-US" altLang="ko-KR" dirty="0" err="1" smtClean="0"/>
              <a:t>Kyusun</a:t>
            </a:r>
            <a:r>
              <a:rPr lang="en-US" altLang="ko-KR" dirty="0"/>
              <a:t> Choi, Pennsylvania State </a:t>
            </a:r>
            <a:r>
              <a:rPr lang="en-US" altLang="ko-KR" dirty="0" smtClean="0"/>
              <a:t>University</a:t>
            </a:r>
          </a:p>
          <a:p>
            <a:r>
              <a:rPr lang="en-US" altLang="ko-KR" dirty="0" err="1"/>
              <a:t>Malvin</a:t>
            </a:r>
            <a:r>
              <a:rPr lang="en-US" altLang="ko-KR" dirty="0"/>
              <a:t> </a:t>
            </a:r>
            <a:r>
              <a:rPr lang="en-US" altLang="ko-KR" dirty="0" err="1"/>
              <a:t>Maduna</a:t>
            </a:r>
            <a:r>
              <a:rPr lang="en-US" altLang="ko-KR" dirty="0"/>
              <a:t> </a:t>
            </a:r>
            <a:r>
              <a:rPr lang="en-US" altLang="ko-KR" dirty="0" err="1"/>
              <a:t>Nkomo</a:t>
            </a:r>
            <a:r>
              <a:rPr lang="en-US" altLang="ko-KR" dirty="0"/>
              <a:t>, Drexel </a:t>
            </a:r>
            <a:r>
              <a:rPr lang="en-US" altLang="ko-KR" dirty="0" smtClean="0"/>
              <a:t>University</a:t>
            </a:r>
          </a:p>
          <a:p>
            <a:r>
              <a:rPr lang="en-US" altLang="ko-KR" dirty="0" smtClean="0"/>
              <a:t>Miguel Angel Reina Ortega, ETSI</a:t>
            </a:r>
          </a:p>
          <a:p>
            <a:r>
              <a:rPr lang="en-US" altLang="ko-KR" dirty="0" smtClean="0"/>
              <a:t>Roland </a:t>
            </a:r>
            <a:r>
              <a:rPr lang="en-US" altLang="ko-KR" dirty="0" err="1" smtClean="0"/>
              <a:t>Hechwartner</a:t>
            </a:r>
            <a:r>
              <a:rPr lang="en-US" altLang="ko-KR" dirty="0"/>
              <a:t>, Deutsche </a:t>
            </a:r>
            <a:r>
              <a:rPr lang="en-US" altLang="ko-KR" dirty="0" smtClean="0"/>
              <a:t>Telekom, oneM2M TP chair</a:t>
            </a:r>
          </a:p>
          <a:p>
            <a:r>
              <a:rPr lang="en-US" altLang="ko-KR" dirty="0" err="1" smtClean="0"/>
              <a:t>Sherzod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Elamanov</a:t>
            </a:r>
            <a:r>
              <a:rPr lang="en-US" altLang="ko-KR" dirty="0" smtClean="0"/>
              <a:t>, </a:t>
            </a:r>
            <a:r>
              <a:rPr lang="en-US" altLang="ko-KR" dirty="0" err="1" smtClean="0"/>
              <a:t>SyncTechno</a:t>
            </a:r>
            <a:r>
              <a:rPr lang="en-US" altLang="ko-KR" dirty="0" smtClean="0"/>
              <a:t>, oneM2M TDE vice-chair</a:t>
            </a:r>
            <a:endParaRPr lang="en-US" altLang="ko-KR" dirty="0"/>
          </a:p>
          <a:p>
            <a:r>
              <a:rPr lang="en-US" altLang="ko-KR" dirty="0"/>
              <a:t>Thomas </a:t>
            </a:r>
            <a:r>
              <a:rPr lang="en-US" altLang="ko-KR" dirty="0" err="1" smtClean="0"/>
              <a:t>Polzer</a:t>
            </a:r>
            <a:r>
              <a:rPr lang="en-US" altLang="ko-KR" dirty="0"/>
              <a:t>, UAS </a:t>
            </a:r>
            <a:r>
              <a:rPr lang="en-US" altLang="ko-KR" dirty="0" err="1"/>
              <a:t>Technikum</a:t>
            </a:r>
            <a:r>
              <a:rPr lang="en-US" altLang="ko-KR" dirty="0"/>
              <a:t> </a:t>
            </a:r>
            <a:r>
              <a:rPr lang="en-US" altLang="ko-KR" dirty="0" smtClean="0"/>
              <a:t>Wien</a:t>
            </a:r>
          </a:p>
          <a:p>
            <a:r>
              <a:rPr lang="en-US" altLang="ko-KR" dirty="0" err="1" smtClean="0"/>
              <a:t>Woonghee</a:t>
            </a:r>
            <a:r>
              <a:rPr lang="en-US" altLang="ko-KR" dirty="0" smtClean="0"/>
              <a:t> Lee, </a:t>
            </a:r>
            <a:r>
              <a:rPr lang="en-US" altLang="ko-KR" dirty="0"/>
              <a:t>Hansung </a:t>
            </a:r>
            <a:r>
              <a:rPr lang="en-US" altLang="ko-KR" dirty="0" smtClean="0"/>
              <a:t>University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865428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Agenda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Introduction </a:t>
            </a:r>
            <a:r>
              <a:rPr lang="en-US" altLang="ko-KR" dirty="0"/>
              <a:t>of the cooperation idea that have been presented in oneM2M TP#56</a:t>
            </a:r>
          </a:p>
          <a:p>
            <a:r>
              <a:rPr lang="en-US" altLang="ko-KR" dirty="0" smtClean="0"/>
              <a:t>Sharing </a:t>
            </a:r>
            <a:r>
              <a:rPr lang="en-US" altLang="ko-KR" dirty="0"/>
              <a:t>information and idea for the </a:t>
            </a:r>
            <a:r>
              <a:rPr lang="en-US" altLang="ko-KR" dirty="0" smtClean="0"/>
              <a:t>cooperation</a:t>
            </a:r>
          </a:p>
          <a:p>
            <a:r>
              <a:rPr lang="en-US" altLang="ko-KR" dirty="0" smtClean="0"/>
              <a:t>Make </a:t>
            </a:r>
            <a:r>
              <a:rPr lang="en-US" altLang="ko-KR" dirty="0"/>
              <a:t>initial plan to proceed the cooperation with the idea</a:t>
            </a:r>
          </a:p>
          <a:p>
            <a:r>
              <a:rPr lang="en-US" altLang="ko-KR" dirty="0" smtClean="0"/>
              <a:t>AOB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7739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Current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288473"/>
            <a:ext cx="11362932" cy="50173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University relations</a:t>
            </a:r>
          </a:p>
          <a:p>
            <a:pPr lvl="1"/>
            <a:r>
              <a:rPr lang="en-US" altLang="ko-KR" dirty="0"/>
              <a:t>The hackathon gets settled now as an annual event for universities </a:t>
            </a:r>
          </a:p>
          <a:p>
            <a:pPr lvl="1"/>
            <a:r>
              <a:rPr lang="en-US" dirty="0"/>
              <a:t>We need to go forward to systematic and sustainable relations to universities </a:t>
            </a:r>
          </a:p>
          <a:p>
            <a:r>
              <a:rPr lang="en-US" dirty="0"/>
              <a:t>Developer relations</a:t>
            </a:r>
          </a:p>
          <a:p>
            <a:pPr lvl="1"/>
            <a:r>
              <a:rPr lang="en-US" dirty="0" err="1"/>
              <a:t>oneM2M</a:t>
            </a:r>
            <a:r>
              <a:rPr lang="en-US" dirty="0"/>
              <a:t> provides many tools to support developers and the tools need to be maintained and updated as the release goes.</a:t>
            </a:r>
          </a:p>
          <a:p>
            <a:pPr lvl="2"/>
            <a:r>
              <a:rPr lang="en-US" dirty="0" err="1"/>
              <a:t>SDTTool</a:t>
            </a:r>
            <a:endParaRPr lang="en-US" dirty="0"/>
          </a:p>
          <a:p>
            <a:pPr lvl="2"/>
            <a:r>
              <a:rPr lang="en-US" dirty="0" err="1"/>
              <a:t>oneM2M</a:t>
            </a:r>
            <a:r>
              <a:rPr lang="en-US" dirty="0"/>
              <a:t> Extract Attributes</a:t>
            </a:r>
          </a:p>
          <a:p>
            <a:pPr lvl="2"/>
            <a:r>
              <a:rPr lang="en-US" dirty="0" err="1"/>
              <a:t>oneM2M</a:t>
            </a:r>
            <a:r>
              <a:rPr lang="en-US" dirty="0"/>
              <a:t> Attribute Finder</a:t>
            </a:r>
          </a:p>
          <a:p>
            <a:pPr lvl="1"/>
            <a:r>
              <a:rPr lang="en-US" dirty="0" err="1"/>
              <a:t>oneM2M</a:t>
            </a:r>
            <a:r>
              <a:rPr lang="en-US" dirty="0"/>
              <a:t> tries to communicate with developers via open communities</a:t>
            </a:r>
          </a:p>
          <a:p>
            <a:pPr lvl="2"/>
            <a:r>
              <a:rPr lang="en-US" dirty="0" err="1"/>
              <a:t>oneM2M</a:t>
            </a:r>
            <a:r>
              <a:rPr lang="en-US" dirty="0"/>
              <a:t> Website: Website, Wiki, GitLab</a:t>
            </a:r>
          </a:p>
          <a:p>
            <a:pPr lvl="2"/>
            <a:r>
              <a:rPr lang="en-US" dirty="0"/>
              <a:t>GitHub</a:t>
            </a:r>
          </a:p>
          <a:p>
            <a:pPr lvl="2"/>
            <a:r>
              <a:rPr lang="en-US" dirty="0" err="1"/>
              <a:t>StackOverflow</a:t>
            </a:r>
            <a:endParaRPr lang="en-US" dirty="0"/>
          </a:p>
          <a:p>
            <a:pPr lvl="2"/>
            <a:r>
              <a:rPr lang="en-US" dirty="0" err="1"/>
              <a:t>Hackster.io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91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10370909" cy="1173570"/>
          </a:xfrm>
        </p:spPr>
        <p:txBody>
          <a:bodyPr>
            <a:normAutofit/>
          </a:bodyPr>
          <a:lstStyle/>
          <a:p>
            <a:r>
              <a:rPr lang="en-US" altLang="ko-KR"/>
              <a:t>oneM2M-university relation activities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01288"/>
            <a:ext cx="11552504" cy="4898572"/>
          </a:xfrm>
        </p:spPr>
        <p:txBody>
          <a:bodyPr>
            <a:normAutofit lnSpcReduction="10000"/>
          </a:bodyPr>
          <a:lstStyle/>
          <a:p>
            <a:r>
              <a:rPr lang="en-US" altLang="ko-KR" dirty="0"/>
              <a:t>Why university?</a:t>
            </a:r>
          </a:p>
          <a:p>
            <a:pPr lvl="1"/>
            <a:r>
              <a:rPr lang="en-US" altLang="ko-KR" dirty="0"/>
              <a:t>The university has people are potentially interested in </a:t>
            </a:r>
            <a:r>
              <a:rPr lang="en-US" altLang="ko-KR" dirty="0" err="1"/>
              <a:t>oneM2M</a:t>
            </a:r>
            <a:r>
              <a:rPr lang="en-US" altLang="ko-KR" dirty="0"/>
              <a:t> technology</a:t>
            </a:r>
          </a:p>
          <a:p>
            <a:pPr lvl="1"/>
            <a:r>
              <a:rPr lang="en-US" altLang="ko-KR" dirty="0"/>
              <a:t>The university is in neutral position for most of technical issues</a:t>
            </a:r>
          </a:p>
          <a:p>
            <a:pPr lvl="1"/>
            <a:r>
              <a:rPr lang="en-US" altLang="ko-KR" dirty="0"/>
              <a:t>The students will be the members at companies sooner or later </a:t>
            </a:r>
          </a:p>
          <a:p>
            <a:r>
              <a:rPr lang="en-US" altLang="ko-KR" dirty="0"/>
              <a:t>Idea:</a:t>
            </a:r>
          </a:p>
          <a:p>
            <a:pPr lvl="1"/>
            <a:r>
              <a:rPr lang="en-US" altLang="ko-KR" dirty="0" err="1"/>
              <a:t>oneM2M</a:t>
            </a:r>
            <a:r>
              <a:rPr lang="en-US" altLang="ko-KR" dirty="0"/>
              <a:t> is looking for university who volunteer to join the open source projects for </a:t>
            </a:r>
            <a:r>
              <a:rPr lang="en-US" altLang="ko-KR" dirty="0" err="1"/>
              <a:t>oneM2M</a:t>
            </a:r>
            <a:r>
              <a:rPr lang="en-US" altLang="ko-KR" dirty="0"/>
              <a:t> tools. </a:t>
            </a:r>
          </a:p>
          <a:p>
            <a:pPr lvl="1"/>
            <a:r>
              <a:rPr lang="en-US" altLang="ko-KR" dirty="0"/>
              <a:t>The university volunteer (mostly students and professors) takes part in the open communities and the </a:t>
            </a:r>
            <a:r>
              <a:rPr lang="en-US" altLang="ko-KR" dirty="0" err="1"/>
              <a:t>oneM2M</a:t>
            </a:r>
            <a:r>
              <a:rPr lang="en-US" altLang="ko-KR" dirty="0"/>
              <a:t> activities.</a:t>
            </a:r>
          </a:p>
          <a:p>
            <a:r>
              <a:rPr lang="en-US" altLang="ko-KR" dirty="0"/>
              <a:t>Trial of </a:t>
            </a:r>
            <a:r>
              <a:rPr lang="en-US" altLang="ko-KR" dirty="0" err="1"/>
              <a:t>Hansung</a:t>
            </a:r>
            <a:r>
              <a:rPr lang="en-US" altLang="ko-KR" dirty="0"/>
              <a:t> University</a:t>
            </a:r>
          </a:p>
          <a:p>
            <a:pPr lvl="1"/>
            <a:r>
              <a:rPr lang="en-US" altLang="ko-KR" dirty="0"/>
              <a:t>Volunteering two teams of students(4 students for each) and professors</a:t>
            </a:r>
          </a:p>
          <a:p>
            <a:pPr lvl="1"/>
            <a:r>
              <a:rPr lang="en-US" altLang="ko-KR" dirty="0"/>
              <a:t>Scope: </a:t>
            </a:r>
            <a:r>
              <a:rPr lang="en-US" altLang="ko-KR" dirty="0" smtClean="0"/>
              <a:t>Enhancing of </a:t>
            </a:r>
            <a:r>
              <a:rPr lang="en-US" altLang="ko-KR" dirty="0" err="1" smtClean="0"/>
              <a:t>SDTTool</a:t>
            </a:r>
            <a:r>
              <a:rPr lang="en-US" altLang="ko-KR" dirty="0" smtClean="0"/>
              <a:t> </a:t>
            </a:r>
            <a:r>
              <a:rPr lang="en-US" altLang="ko-KR" dirty="0"/>
              <a:t>and Extract Attributes/Attribute </a:t>
            </a:r>
            <a:r>
              <a:rPr lang="en-US" altLang="ko-KR" dirty="0" smtClean="0"/>
              <a:t>Finder</a:t>
            </a:r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85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10370909" cy="1173570"/>
          </a:xfrm>
        </p:spPr>
        <p:txBody>
          <a:bodyPr>
            <a:normAutofit/>
          </a:bodyPr>
          <a:lstStyle/>
          <a:p>
            <a:r>
              <a:rPr lang="en-US" altLang="ko-KR" dirty="0"/>
              <a:t>Empowering the relation activities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01288"/>
            <a:ext cx="11552504" cy="4898572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dirty="0" err="1"/>
              <a:t>oneM2M</a:t>
            </a:r>
            <a:r>
              <a:rPr lang="en-US" altLang="ko-KR" dirty="0"/>
              <a:t> and the university forms a relation such as simple MoU</a:t>
            </a:r>
          </a:p>
          <a:p>
            <a:pPr lvl="1"/>
            <a:r>
              <a:rPr lang="en-US" altLang="ko-KR" dirty="0"/>
              <a:t>The MoU may helpful to the university to get the internal supports</a:t>
            </a:r>
          </a:p>
          <a:p>
            <a:pPr lvl="1"/>
            <a:r>
              <a:rPr lang="en-US" altLang="ko-KR" dirty="0"/>
              <a:t>The university may join </a:t>
            </a:r>
            <a:r>
              <a:rPr lang="en-US" altLang="ko-KR" dirty="0" err="1"/>
              <a:t>oneM2M</a:t>
            </a:r>
            <a:r>
              <a:rPr lang="en-US" altLang="ko-KR" dirty="0"/>
              <a:t> as a member before  the MoU</a:t>
            </a:r>
          </a:p>
          <a:p>
            <a:r>
              <a:rPr lang="en-US" altLang="ko-KR" dirty="0"/>
              <a:t>The university designates a professor to communicate with </a:t>
            </a:r>
            <a:r>
              <a:rPr lang="en-US" altLang="ko-KR" dirty="0" err="1"/>
              <a:t>oneM2M</a:t>
            </a:r>
            <a:endParaRPr lang="en-US" altLang="ko-KR" dirty="0"/>
          </a:p>
          <a:p>
            <a:r>
              <a:rPr lang="en-US" altLang="ko-KR" dirty="0"/>
              <a:t>The university forms teams to volunteer the </a:t>
            </a:r>
            <a:r>
              <a:rPr lang="en-US" altLang="ko-KR" dirty="0" err="1"/>
              <a:t>oneM2M</a:t>
            </a:r>
            <a:r>
              <a:rPr lang="en-US" altLang="ko-KR" dirty="0"/>
              <a:t> </a:t>
            </a:r>
            <a:r>
              <a:rPr lang="en-US" altLang="ko-KR" dirty="0" err="1"/>
              <a:t>activites</a:t>
            </a:r>
            <a:r>
              <a:rPr lang="en-US" altLang="ko-KR" dirty="0"/>
              <a:t>, such as the open source the projects for </a:t>
            </a:r>
            <a:r>
              <a:rPr lang="en-US" altLang="ko-KR" dirty="0" err="1"/>
              <a:t>oneM2M</a:t>
            </a:r>
            <a:r>
              <a:rPr lang="en-US" altLang="ko-KR" dirty="0"/>
              <a:t> developer tools</a:t>
            </a:r>
          </a:p>
          <a:p>
            <a:r>
              <a:rPr lang="en-US" altLang="ko-KR" dirty="0" err="1"/>
              <a:t>oneM2M</a:t>
            </a:r>
            <a:r>
              <a:rPr lang="en-US" altLang="ko-KR" dirty="0"/>
              <a:t> provides educational materials to the universities, e.g. </a:t>
            </a:r>
            <a:r>
              <a:rPr lang="en-US" altLang="ko-KR" dirty="0" err="1"/>
              <a:t>oneM2M</a:t>
            </a:r>
            <a:r>
              <a:rPr lang="en-US" altLang="ko-KR" dirty="0"/>
              <a:t> tutorials using </a:t>
            </a:r>
            <a:r>
              <a:rPr lang="en-US" altLang="ko-KR" dirty="0" err="1"/>
              <a:t>Jupyter</a:t>
            </a:r>
            <a:r>
              <a:rPr lang="en-US" altLang="ko-KR" dirty="0"/>
              <a:t> notebook, and gets feedback from them</a:t>
            </a:r>
          </a:p>
          <a:p>
            <a:r>
              <a:rPr lang="en-US" altLang="ko-KR" dirty="0" err="1"/>
              <a:t>oneM2M</a:t>
            </a:r>
            <a:r>
              <a:rPr lang="en-US" altLang="ko-KR" dirty="0"/>
              <a:t> organizes open seminars related to </a:t>
            </a:r>
            <a:r>
              <a:rPr lang="en-US" altLang="ko-KR" dirty="0" err="1"/>
              <a:t>oneM2M</a:t>
            </a:r>
            <a:r>
              <a:rPr lang="en-US" altLang="ko-KR" dirty="0"/>
              <a:t> and invites the university periodically</a:t>
            </a:r>
          </a:p>
          <a:p>
            <a:r>
              <a:rPr lang="en-US" altLang="ko-KR" dirty="0" err="1"/>
              <a:t>oneM2M</a:t>
            </a:r>
            <a:r>
              <a:rPr lang="en-US" altLang="ko-KR" dirty="0"/>
              <a:t> and university issues a proof of activity to the volunteers such as a certification, signed by </a:t>
            </a:r>
            <a:r>
              <a:rPr lang="en-US" altLang="ko-KR" dirty="0" err="1"/>
              <a:t>oneM2M</a:t>
            </a:r>
            <a:r>
              <a:rPr lang="en-US" altLang="ko-KR" dirty="0"/>
              <a:t> officer and the university professor</a:t>
            </a:r>
          </a:p>
          <a:p>
            <a:pPr lvl="1"/>
            <a:r>
              <a:rPr lang="en-US" altLang="ko-KR" dirty="0"/>
              <a:t>It may helpful to students to get a job which relates </a:t>
            </a:r>
            <a:r>
              <a:rPr lang="en-US" altLang="ko-KR" dirty="0" err="1"/>
              <a:t>oneM2M</a:t>
            </a:r>
            <a:r>
              <a:rPr lang="en-US" altLang="ko-KR" dirty="0"/>
              <a:t> technology</a:t>
            </a:r>
          </a:p>
          <a:p>
            <a:endParaRPr lang="en-US" altLang="ko-K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00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Discussion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 smtClean="0"/>
              <a:t>Experiences:</a:t>
            </a:r>
          </a:p>
          <a:p>
            <a:pPr lvl="1"/>
            <a:r>
              <a:rPr lang="en-US" altLang="ko-KR" dirty="0" smtClean="0"/>
              <a:t>oneM2M developer’s tool</a:t>
            </a:r>
          </a:p>
          <a:p>
            <a:pPr lvl="1"/>
            <a:r>
              <a:rPr lang="en-US" altLang="ko-KR" dirty="0" smtClean="0"/>
              <a:t>ROS w RBP &amp; 5G in car</a:t>
            </a:r>
          </a:p>
          <a:p>
            <a:r>
              <a:rPr lang="en-US" altLang="ko-KR" dirty="0" smtClean="0"/>
              <a:t>What is needed to promote the activities</a:t>
            </a:r>
          </a:p>
          <a:p>
            <a:pPr lvl="1"/>
            <a:r>
              <a:rPr lang="en-US" altLang="ko-KR" dirty="0" smtClean="0"/>
              <a:t>introduce oneM2M developers tools</a:t>
            </a:r>
          </a:p>
          <a:p>
            <a:pPr lvl="1"/>
            <a:r>
              <a:rPr lang="en-US" altLang="ko-KR" dirty="0" smtClean="0"/>
              <a:t>membership to access oneM2M / educational org. level member</a:t>
            </a:r>
          </a:p>
          <a:p>
            <a:pPr lvl="1"/>
            <a:r>
              <a:rPr lang="en-US" altLang="ko-KR" dirty="0" smtClean="0"/>
              <a:t>oneM2M-edu.org </a:t>
            </a:r>
            <a:r>
              <a:rPr lang="en-US" altLang="ko-KR" dirty="0" err="1" smtClean="0"/>
              <a:t>MoU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oneM2M delegate to support</a:t>
            </a:r>
          </a:p>
          <a:p>
            <a:pPr lvl="1"/>
            <a:r>
              <a:rPr lang="en-US" altLang="ko-KR" dirty="0" smtClean="0"/>
              <a:t>University (bachelor, master, doctoral) program relations</a:t>
            </a:r>
          </a:p>
          <a:p>
            <a:r>
              <a:rPr lang="en-US" altLang="ko-KR" dirty="0" smtClean="0"/>
              <a:t>Future plan</a:t>
            </a:r>
          </a:p>
          <a:p>
            <a:pPr lvl="1"/>
            <a:r>
              <a:rPr lang="en-US" altLang="ko-KR" dirty="0" smtClean="0"/>
              <a:t>next meeting: </a:t>
            </a:r>
          </a:p>
          <a:p>
            <a:pPr lvl="1"/>
            <a:r>
              <a:rPr lang="en-US" altLang="ko-KR" dirty="0" err="1" smtClean="0"/>
              <a:t>MoU</a:t>
            </a:r>
            <a:r>
              <a:rPr lang="en-US" altLang="ko-KR" dirty="0" smtClean="0"/>
              <a:t> content (get </a:t>
            </a:r>
            <a:r>
              <a:rPr lang="en-US" altLang="ko-KR" smtClean="0"/>
              <a:t>discussion in TP57)</a:t>
            </a:r>
            <a:endParaRPr lang="en-US" altLang="ko-KR" dirty="0" smtClean="0"/>
          </a:p>
          <a:p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6420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ECF571-992C-4B17-8D41-96799392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826" y="3034146"/>
            <a:ext cx="3586348" cy="1173570"/>
          </a:xfrm>
        </p:spPr>
        <p:txBody>
          <a:bodyPr>
            <a:noAutofit/>
          </a:bodyPr>
          <a:lstStyle/>
          <a:p>
            <a:r>
              <a:rPr lang="en-US" altLang="ko-KR" sz="7200" dirty="0"/>
              <a:t>Thanks!</a:t>
            </a:r>
            <a:endParaRPr lang="ko-KR" altLang="en-US" sz="7200" dirty="0"/>
          </a:p>
        </p:txBody>
      </p:sp>
    </p:spTree>
    <p:extLst>
      <p:ext uri="{BB962C8B-B14F-4D97-AF65-F5344CB8AC3E}">
        <p14:creationId xmlns:p14="http://schemas.microsoft.com/office/powerpoint/2010/main" val="612960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520</Words>
  <Application>Microsoft Office PowerPoint</Application>
  <PresentationFormat>와이드스크린</PresentationFormat>
  <Paragraphs>78</Paragraphs>
  <Slides>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4" baseType="lpstr">
      <vt:lpstr>Arial</vt:lpstr>
      <vt:lpstr>Myriad Pro Light</vt:lpstr>
      <vt:lpstr>Calibri</vt:lpstr>
      <vt:lpstr>Myriad Pro</vt:lpstr>
      <vt:lpstr>맑은 고딕</vt:lpstr>
      <vt:lpstr>Office Theme</vt:lpstr>
      <vt:lpstr>Open discussion: oneM2M – university relations activity</vt:lpstr>
      <vt:lpstr>Welcome</vt:lpstr>
      <vt:lpstr>Agenda</vt:lpstr>
      <vt:lpstr>Current Status</vt:lpstr>
      <vt:lpstr>oneM2M-university relation activities</vt:lpstr>
      <vt:lpstr>Empowering the relation activities</vt:lpstr>
      <vt:lpstr>Discussion</vt:lpstr>
      <vt:lpstr>Thanks!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Andrew Min-gyu Han</cp:lastModifiedBy>
  <cp:revision>55</cp:revision>
  <dcterms:created xsi:type="dcterms:W3CDTF">2017-09-21T15:46:31Z</dcterms:created>
  <dcterms:modified xsi:type="dcterms:W3CDTF">2022-11-22T13:54:14Z</dcterms:modified>
</cp:coreProperties>
</file>