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4" r:id="rId3"/>
    <p:sldId id="260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22-02-2023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2/22/2023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2/22/2023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2/22/2023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2/22/2023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2/22/2023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2022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C4E47EF0-852E-4781-B951-E05791045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444" y="2018805"/>
            <a:ext cx="11296184" cy="2701636"/>
          </a:xfrm>
        </p:spPr>
        <p:txBody>
          <a:bodyPr>
            <a:normAutofit fontScale="90000"/>
          </a:bodyPr>
          <a:lstStyle/>
          <a:p>
            <a:r>
              <a:rPr lang="en-US" altLang="ko-KR" sz="4800" dirty="0" err="1"/>
              <a:t>oneM2M</a:t>
            </a:r>
            <a:r>
              <a:rPr lang="en-US" altLang="ko-KR" sz="4800" dirty="0"/>
              <a:t>-Educational </a:t>
            </a:r>
            <a:r>
              <a:rPr lang="en-US" altLang="ko-KR" sz="4800" dirty="0" err="1"/>
              <a:t>Orgranisations</a:t>
            </a:r>
            <a:r>
              <a:rPr lang="en-US" altLang="ko-KR" sz="4800" dirty="0"/>
              <a:t> Relationship Workshop</a:t>
            </a:r>
            <a:br>
              <a:rPr lang="en-US" altLang="ko-KR" sz="4800" dirty="0"/>
            </a:br>
            <a:br>
              <a:rPr lang="en-US" altLang="ko-KR" sz="4800" dirty="0"/>
            </a:br>
            <a:r>
              <a:rPr lang="en-US" altLang="ko-KR" sz="4800" dirty="0"/>
              <a:t>22-02-2023</a:t>
            </a:r>
            <a:endParaRPr lang="ko-KR" altLang="en-US" sz="4800" dirty="0"/>
          </a:p>
        </p:txBody>
      </p:sp>
      <p:sp>
        <p:nvSpPr>
          <p:cNvPr id="5" name="부제목 4">
            <a:extLst>
              <a:ext uri="{FF2B5EF4-FFF2-40B4-BE49-F238E27FC236}">
                <a16:creationId xmlns:a16="http://schemas.microsoft.com/office/drawing/2014/main" id="{7EF94456-86FC-444B-B0F2-6A1D1C849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96294"/>
            <a:ext cx="9144000" cy="1378579"/>
          </a:xfrm>
        </p:spPr>
        <p:txBody>
          <a:bodyPr/>
          <a:lstStyle/>
          <a:p>
            <a:r>
              <a:rPr lang="en-US" altLang="ko-KR" dirty="0" err="1"/>
              <a:t>TDE</a:t>
            </a:r>
            <a:r>
              <a:rPr lang="en-US" altLang="ko-KR" dirty="0"/>
              <a:t> </a:t>
            </a:r>
            <a:r>
              <a:rPr lang="en-US" altLang="ko-KR" dirty="0" err="1"/>
              <a:t>WG</a:t>
            </a:r>
            <a:endParaRPr lang="en-US" altLang="ko-KR" dirty="0"/>
          </a:p>
          <a:p>
            <a:r>
              <a:rPr lang="en-US" altLang="ko-KR" dirty="0"/>
              <a:t>Andrew Min-</a:t>
            </a:r>
            <a:r>
              <a:rPr lang="en-US" altLang="ko-KR" dirty="0" err="1"/>
              <a:t>gyu</a:t>
            </a:r>
            <a:r>
              <a:rPr lang="en-US" altLang="ko-KR" dirty="0"/>
              <a:t> Han (</a:t>
            </a:r>
            <a:r>
              <a:rPr lang="en-US" altLang="ko-KR" dirty="0" err="1"/>
              <a:t>andyhan@hansung.ac.kr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692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Agenda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Welcome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Objective of workshop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Sharing information and idea for the relationship and cooperation</a:t>
            </a:r>
          </a:p>
          <a:p>
            <a:pPr lvl="2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course for universities</a:t>
            </a:r>
          </a:p>
          <a:p>
            <a:pPr lvl="2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Hackathon</a:t>
            </a:r>
          </a:p>
          <a:p>
            <a:pPr lvl="2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open source projects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Seeking solutions to proceed the relationship</a:t>
            </a:r>
          </a:p>
          <a:p>
            <a:pPr lvl="2">
              <a:lnSpc>
                <a:spcPct val="120000"/>
              </a:lnSpc>
            </a:pPr>
            <a:r>
              <a:rPr lang="en-US" altLang="ko-KR" dirty="0"/>
              <a:t>MoU</a:t>
            </a:r>
          </a:p>
          <a:p>
            <a:pPr lvl="2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Activity Certification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AOB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Planning for the next meeting</a:t>
            </a:r>
          </a:p>
        </p:txBody>
      </p:sp>
    </p:spTree>
    <p:extLst>
      <p:ext uri="{BB962C8B-B14F-4D97-AF65-F5344CB8AC3E}">
        <p14:creationId xmlns:p14="http://schemas.microsoft.com/office/powerpoint/2010/main" val="332055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Current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288473"/>
            <a:ext cx="11362932" cy="50173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University relations</a:t>
            </a:r>
          </a:p>
          <a:p>
            <a:pPr lvl="1"/>
            <a:r>
              <a:rPr lang="en-US" altLang="ko-KR" dirty="0"/>
              <a:t>The hackathon gets settled now as an annual event for universities </a:t>
            </a:r>
          </a:p>
          <a:p>
            <a:pPr lvl="1"/>
            <a:r>
              <a:rPr lang="en-US" dirty="0"/>
              <a:t>We need to go forward to systematic and sustainable relations to universities </a:t>
            </a:r>
          </a:p>
          <a:p>
            <a:r>
              <a:rPr lang="en-US" dirty="0"/>
              <a:t>Developer relations</a:t>
            </a:r>
          </a:p>
          <a:p>
            <a:pPr lvl="1"/>
            <a:r>
              <a:rPr lang="en-US" dirty="0" err="1"/>
              <a:t>oneM2M</a:t>
            </a:r>
            <a:r>
              <a:rPr lang="en-US" dirty="0"/>
              <a:t> provides many tools to support developers and the tools need to be maintained and updated as the release goes.</a:t>
            </a:r>
          </a:p>
          <a:p>
            <a:pPr lvl="2"/>
            <a:r>
              <a:rPr lang="en-US" dirty="0" err="1"/>
              <a:t>SDTTool</a:t>
            </a:r>
            <a:endParaRPr lang="en-US" dirty="0"/>
          </a:p>
          <a:p>
            <a:pPr lvl="2"/>
            <a:r>
              <a:rPr lang="en-US" dirty="0" err="1"/>
              <a:t>oneM2M</a:t>
            </a:r>
            <a:r>
              <a:rPr lang="en-US" dirty="0"/>
              <a:t> Extract Attributes</a:t>
            </a:r>
          </a:p>
          <a:p>
            <a:pPr lvl="2"/>
            <a:r>
              <a:rPr lang="en-US" dirty="0" err="1"/>
              <a:t>oneM2M</a:t>
            </a:r>
            <a:r>
              <a:rPr lang="en-US" dirty="0"/>
              <a:t> Attribute Finder</a:t>
            </a:r>
          </a:p>
          <a:p>
            <a:pPr lvl="1"/>
            <a:r>
              <a:rPr lang="en-US" dirty="0" err="1"/>
              <a:t>oneM2M</a:t>
            </a:r>
            <a:r>
              <a:rPr lang="en-US" dirty="0"/>
              <a:t> tries to communicate with developers via open communities</a:t>
            </a:r>
          </a:p>
          <a:p>
            <a:pPr lvl="2"/>
            <a:r>
              <a:rPr lang="en-US" dirty="0" err="1"/>
              <a:t>oneM2M</a:t>
            </a:r>
            <a:r>
              <a:rPr lang="en-US" dirty="0"/>
              <a:t> Website: Website, Wiki, GitLab</a:t>
            </a:r>
          </a:p>
          <a:p>
            <a:pPr lvl="2"/>
            <a:r>
              <a:rPr lang="en-US" dirty="0"/>
              <a:t>GitHub</a:t>
            </a:r>
          </a:p>
          <a:p>
            <a:pPr lvl="2"/>
            <a:r>
              <a:rPr lang="en-US" dirty="0" err="1"/>
              <a:t>StackOverflow</a:t>
            </a:r>
            <a:endParaRPr lang="en-US" dirty="0"/>
          </a:p>
          <a:p>
            <a:pPr lvl="2"/>
            <a:r>
              <a:rPr lang="en-US" dirty="0" err="1"/>
              <a:t>Hackster.io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507475" cy="1173570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 course for universities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Sharing information and idea for </a:t>
            </a:r>
            <a:r>
              <a:rPr lang="en-US" altLang="ko-KR" dirty="0" err="1"/>
              <a:t>oneM2M</a:t>
            </a:r>
            <a:r>
              <a:rPr lang="en-US" altLang="ko-KR" dirty="0"/>
              <a:t> course for universities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Prof. Jae-</a:t>
            </a:r>
            <a:r>
              <a:rPr lang="en-US" altLang="ko-KR" dirty="0" err="1"/>
              <a:t>seung</a:t>
            </a:r>
            <a:r>
              <a:rPr lang="en-US" altLang="ko-KR" dirty="0"/>
              <a:t> Song (Sejong University)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Prof. Andrew Min-</a:t>
            </a:r>
            <a:r>
              <a:rPr lang="en-US" altLang="ko-KR" dirty="0" err="1"/>
              <a:t>gyu</a:t>
            </a:r>
            <a:r>
              <a:rPr lang="en-US" altLang="ko-KR" dirty="0"/>
              <a:t> Han (</a:t>
            </a:r>
            <a:r>
              <a:rPr lang="en-US" altLang="ko-KR" dirty="0" err="1"/>
              <a:t>Hansung</a:t>
            </a:r>
            <a:r>
              <a:rPr lang="en-US" altLang="ko-KR" dirty="0"/>
              <a:t> University)</a:t>
            </a:r>
          </a:p>
        </p:txBody>
      </p:sp>
    </p:spTree>
    <p:extLst>
      <p:ext uri="{BB962C8B-B14F-4D97-AF65-F5344CB8AC3E}">
        <p14:creationId xmlns:p14="http://schemas.microsoft.com/office/powerpoint/2010/main" val="165846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465912" cy="1173570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 hackathon events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hackathon events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Hackathon Judging Criteria – Bob Flynn, </a:t>
            </a:r>
            <a:r>
              <a:rPr lang="en-US" altLang="ko-KR" dirty="0" err="1"/>
              <a:t>Exata</a:t>
            </a:r>
            <a:r>
              <a:rPr lang="en-US" altLang="ko-KR" dirty="0"/>
              <a:t> </a:t>
            </a:r>
            <a:r>
              <a:rPr lang="en-US" altLang="ko-KR" dirty="0" err="1"/>
              <a:t>GSS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Hackathon event in 2023 – Seung-</a:t>
            </a:r>
            <a:r>
              <a:rPr lang="en-US" altLang="ko-KR" dirty="0" err="1"/>
              <a:t>myeong</a:t>
            </a:r>
            <a:r>
              <a:rPr lang="en-US" altLang="ko-KR" dirty="0"/>
              <a:t> </a:t>
            </a:r>
            <a:r>
              <a:rPr lang="en-US" altLang="ko-KR" dirty="0" err="1"/>
              <a:t>Jeong</a:t>
            </a:r>
            <a:r>
              <a:rPr lang="en-US" altLang="ko-KR" dirty="0"/>
              <a:t>, </a:t>
            </a:r>
            <a:r>
              <a:rPr lang="en-US" altLang="ko-KR" dirty="0" err="1"/>
              <a:t>KETI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53757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513413" cy="1173570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 open source projects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open source projects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TDE</a:t>
            </a:r>
            <a:r>
              <a:rPr lang="en-US" altLang="ko-KR" dirty="0"/>
              <a:t>-2022-0040-</a:t>
            </a:r>
            <a:r>
              <a:rPr lang="en-US" altLang="ko-KR" dirty="0" err="1"/>
              <a:t>An_Overview_of_oneM2M_Developer_Websites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/>
              <a:t>TDE-2022-0043-Development_of_a_tinyIoT_open_source_oneM2M_platform</a:t>
            </a:r>
          </a:p>
          <a:p>
            <a:pPr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provides many tools to support developers and the tools need to be maintained and updated as the release goes.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SDTTool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Extract Attributes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Attribute Finder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tries to communicate with developers via open communities</a:t>
            </a:r>
          </a:p>
          <a:p>
            <a:pPr>
              <a:lnSpc>
                <a:spcPct val="120000"/>
              </a:lnSpc>
            </a:pPr>
            <a:r>
              <a:rPr lang="en-US" altLang="ko-KR" dirty="0" err="1"/>
              <a:t>oneM2M</a:t>
            </a:r>
            <a:r>
              <a:rPr lang="en-US" altLang="ko-KR" dirty="0"/>
              <a:t> Website: Website, Wiki, GitLab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GitHub</a:t>
            </a:r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StackOverflow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 err="1"/>
              <a:t>Hackster.io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endParaRPr lang="en-US" altLang="ko-KR" dirty="0"/>
          </a:p>
          <a:p>
            <a:pPr lvl="1">
              <a:lnSpc>
                <a:spcPct val="120000"/>
              </a:lnSpc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4315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513413" cy="1173570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-Educational organizations MoU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857304" cy="4820617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 and the university forms a relation such as simple MoU</a:t>
            </a:r>
          </a:p>
          <a:p>
            <a:pPr lvl="1"/>
            <a:r>
              <a:rPr lang="en-US" altLang="ko-KR" dirty="0"/>
              <a:t>The MoU may helpful to the university to get the internal supports</a:t>
            </a:r>
          </a:p>
          <a:p>
            <a:pPr lvl="1"/>
            <a:r>
              <a:rPr lang="en-US" altLang="ko-KR" dirty="0"/>
              <a:t>The university may join </a:t>
            </a:r>
            <a:r>
              <a:rPr lang="en-US" altLang="ko-KR" dirty="0" err="1"/>
              <a:t>oneM2M</a:t>
            </a:r>
            <a:r>
              <a:rPr lang="en-US" altLang="ko-KR" dirty="0"/>
              <a:t> as a member before  the MoU</a:t>
            </a:r>
          </a:p>
          <a:p>
            <a:r>
              <a:rPr lang="en-US" altLang="ko-KR" dirty="0"/>
              <a:t>The university designates a professor to communicate with </a:t>
            </a:r>
            <a:r>
              <a:rPr lang="en-US" altLang="ko-KR" dirty="0" err="1"/>
              <a:t>oneM2M</a:t>
            </a:r>
            <a:endParaRPr lang="en-US" altLang="ko-KR" dirty="0"/>
          </a:p>
          <a:p>
            <a:r>
              <a:rPr lang="en-US" altLang="ko-KR" dirty="0"/>
              <a:t>The university forms teams to volunteer the </a:t>
            </a:r>
            <a:r>
              <a:rPr lang="en-US" altLang="ko-KR" dirty="0" err="1"/>
              <a:t>oneM2M</a:t>
            </a:r>
            <a:r>
              <a:rPr lang="en-US" altLang="ko-KR" dirty="0"/>
              <a:t> </a:t>
            </a:r>
            <a:r>
              <a:rPr lang="en-US" altLang="ko-KR" dirty="0" err="1"/>
              <a:t>activites</a:t>
            </a:r>
            <a:r>
              <a:rPr lang="en-US" altLang="ko-KR" dirty="0"/>
              <a:t>, such as the open source the projects for </a:t>
            </a:r>
            <a:r>
              <a:rPr lang="en-US" altLang="ko-KR" dirty="0" err="1"/>
              <a:t>oneM2M</a:t>
            </a:r>
            <a:r>
              <a:rPr lang="en-US" altLang="ko-KR" dirty="0"/>
              <a:t> developer tools</a:t>
            </a:r>
          </a:p>
          <a:p>
            <a:r>
              <a:rPr lang="en-US" altLang="ko-KR" dirty="0" err="1"/>
              <a:t>oneM2M</a:t>
            </a:r>
            <a:r>
              <a:rPr lang="en-US" altLang="ko-KR" dirty="0"/>
              <a:t> provides educational materials to the universities, e.g. </a:t>
            </a:r>
            <a:r>
              <a:rPr lang="en-US" altLang="ko-KR" dirty="0" err="1"/>
              <a:t>oneM2M</a:t>
            </a:r>
            <a:r>
              <a:rPr lang="en-US" altLang="ko-KR" dirty="0"/>
              <a:t> tutorials using </a:t>
            </a:r>
            <a:r>
              <a:rPr lang="en-US" altLang="ko-KR" dirty="0" err="1"/>
              <a:t>Jupyter</a:t>
            </a:r>
            <a:r>
              <a:rPr lang="en-US" altLang="ko-KR" dirty="0"/>
              <a:t> notebook, and gets feedback from them</a:t>
            </a:r>
          </a:p>
          <a:p>
            <a:r>
              <a:rPr lang="en-US" altLang="ko-KR" dirty="0" err="1"/>
              <a:t>oneM2M</a:t>
            </a:r>
            <a:r>
              <a:rPr lang="en-US" altLang="ko-KR" dirty="0"/>
              <a:t> organizes open seminars related to </a:t>
            </a:r>
            <a:r>
              <a:rPr lang="en-US" altLang="ko-KR" dirty="0" err="1"/>
              <a:t>oneM2M</a:t>
            </a:r>
            <a:r>
              <a:rPr lang="en-US" altLang="ko-KR" dirty="0"/>
              <a:t> and invites the university periodically</a:t>
            </a:r>
          </a:p>
          <a:p>
            <a:r>
              <a:rPr lang="en-US" altLang="ko-KR" dirty="0" err="1"/>
              <a:t>oneM2M</a:t>
            </a:r>
            <a:r>
              <a:rPr lang="en-US" altLang="ko-KR" dirty="0"/>
              <a:t> and university issues a proof of activity to the volunteers such as a certification, signed by </a:t>
            </a:r>
            <a:r>
              <a:rPr lang="en-US" altLang="ko-KR" dirty="0" err="1"/>
              <a:t>oneM2M</a:t>
            </a:r>
            <a:r>
              <a:rPr lang="en-US" altLang="ko-KR" dirty="0"/>
              <a:t> officer and the university professor</a:t>
            </a:r>
          </a:p>
          <a:p>
            <a:pPr lvl="1"/>
            <a:r>
              <a:rPr lang="en-US" altLang="ko-KR" dirty="0"/>
              <a:t>It may helpful to students to get a job which relates </a:t>
            </a:r>
            <a:r>
              <a:rPr lang="en-US" altLang="ko-KR" dirty="0" err="1"/>
              <a:t>oneM2M</a:t>
            </a:r>
            <a:r>
              <a:rPr lang="en-US" altLang="ko-KR" dirty="0"/>
              <a:t> technology</a:t>
            </a:r>
          </a:p>
          <a:p>
            <a:pPr>
              <a:lnSpc>
                <a:spcPct val="120000"/>
              </a:lnSpc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9923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513413" cy="1173570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oneM2M</a:t>
            </a:r>
            <a:r>
              <a:rPr lang="en-US" altLang="ko-KR" dirty="0"/>
              <a:t> Activity Certification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857304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Objectives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prove</a:t>
            </a:r>
            <a:r>
              <a:rPr lang="ko-KR" altLang="en-US" dirty="0"/>
              <a:t> </a:t>
            </a:r>
            <a:r>
              <a:rPr lang="en-US" altLang="ko-KR" dirty="0"/>
              <a:t>voluntarily participation of </a:t>
            </a:r>
            <a:r>
              <a:rPr lang="en-US" altLang="ko-KR" dirty="0" err="1"/>
              <a:t>oneM2M</a:t>
            </a:r>
            <a:r>
              <a:rPr lang="en-US" altLang="ko-KR" dirty="0"/>
              <a:t> activities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It may helpful for students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Certification Category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Participation of </a:t>
            </a:r>
            <a:r>
              <a:rPr lang="en-US" altLang="ko-KR" dirty="0" err="1"/>
              <a:t>oneM2M</a:t>
            </a:r>
            <a:r>
              <a:rPr lang="en-US" altLang="ko-KR" dirty="0"/>
              <a:t> course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Participation of Hackathon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Participation of </a:t>
            </a:r>
            <a:r>
              <a:rPr lang="en-US" altLang="ko-KR" dirty="0" err="1"/>
              <a:t>oneM2M</a:t>
            </a:r>
            <a:r>
              <a:rPr lang="en-US" altLang="ko-KR" dirty="0"/>
              <a:t> open source projects</a:t>
            </a:r>
          </a:p>
          <a:p>
            <a:pPr lvl="1">
              <a:lnSpc>
                <a:spcPct val="120000"/>
              </a:lnSpc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06496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053F51-4386-4205-A443-45875A1B4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Planning for next meeting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28772A-3DE4-4DD9-96A3-46847B11A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Make it as a regular meeting</a:t>
            </a:r>
          </a:p>
          <a:p>
            <a:pPr lvl="1"/>
            <a:r>
              <a:rPr lang="en-US" altLang="ko-KR" dirty="0"/>
              <a:t>Bi-monthly meeting on Wednesday of 2</a:t>
            </a:r>
            <a:r>
              <a:rPr lang="en-US" altLang="ko-KR" baseline="30000" dirty="0"/>
              <a:t>nd</a:t>
            </a:r>
            <a:r>
              <a:rPr lang="en-US" altLang="ko-KR" dirty="0"/>
              <a:t> week (5</a:t>
            </a:r>
            <a:r>
              <a:rPr lang="en-US" altLang="ko-KR" baseline="30000" dirty="0"/>
              <a:t>th</a:t>
            </a:r>
            <a:r>
              <a:rPr lang="en-US" altLang="ko-KR" dirty="0"/>
              <a:t> Apr / 7</a:t>
            </a:r>
            <a:r>
              <a:rPr lang="en-US" altLang="ko-KR" baseline="30000" dirty="0"/>
              <a:t>th</a:t>
            </a:r>
            <a:r>
              <a:rPr lang="en-US" altLang="ko-KR" dirty="0"/>
              <a:t> Jun / 9</a:t>
            </a:r>
            <a:r>
              <a:rPr lang="en-US" altLang="ko-KR" baseline="30000" dirty="0"/>
              <a:t>th</a:t>
            </a:r>
            <a:r>
              <a:rPr lang="en-US" altLang="ko-KR" dirty="0"/>
              <a:t> Aug / 11</a:t>
            </a:r>
            <a:r>
              <a:rPr lang="en-US" altLang="ko-KR" baseline="30000" dirty="0"/>
              <a:t>th</a:t>
            </a:r>
            <a:r>
              <a:rPr lang="en-US" altLang="ko-KR" dirty="0"/>
              <a:t> Oct / 6</a:t>
            </a:r>
            <a:r>
              <a:rPr lang="en-US" altLang="ko-KR" baseline="30000" dirty="0"/>
              <a:t>th</a:t>
            </a:r>
            <a:r>
              <a:rPr lang="en-US" altLang="ko-KR" dirty="0"/>
              <a:t> Dec)</a:t>
            </a:r>
          </a:p>
          <a:p>
            <a:pPr lvl="1"/>
            <a:r>
              <a:rPr lang="en-US" altLang="ko-KR" dirty="0"/>
              <a:t>1 hour meeting in 12:00 ~ 13:00 UTC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Open meeting policy</a:t>
            </a:r>
          </a:p>
          <a:p>
            <a:pPr lvl="1"/>
            <a:r>
              <a:rPr lang="en-US" altLang="ko-KR" dirty="0"/>
              <a:t>No limitation to participate for delegates as a faculty member from the educational </a:t>
            </a:r>
            <a:r>
              <a:rPr lang="en-US" altLang="ko-KR" dirty="0" err="1"/>
              <a:t>organisation</a:t>
            </a:r>
            <a:endParaRPr lang="en-US" altLang="ko-KR" dirty="0"/>
          </a:p>
          <a:p>
            <a:pPr lvl="1"/>
            <a:r>
              <a:rPr lang="en-US" altLang="ko-KR" dirty="0" err="1"/>
              <a:t>oneM2M</a:t>
            </a:r>
            <a:r>
              <a:rPr lang="en-US" altLang="ko-KR" dirty="0"/>
              <a:t> members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581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512</Words>
  <Application>Microsoft Office PowerPoint</Application>
  <PresentationFormat>와이드스크린</PresentationFormat>
  <Paragraphs>77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Myriad Pro</vt:lpstr>
      <vt:lpstr>Myriad Pro Light</vt:lpstr>
      <vt:lpstr>맑은 고딕</vt:lpstr>
      <vt:lpstr>Arial</vt:lpstr>
      <vt:lpstr>Calibri</vt:lpstr>
      <vt:lpstr>Office Theme</vt:lpstr>
      <vt:lpstr>oneM2M-Educational Orgranisations Relationship Workshop  22-02-2023</vt:lpstr>
      <vt:lpstr>Agenda</vt:lpstr>
      <vt:lpstr>Current Status</vt:lpstr>
      <vt:lpstr>oneM2M course for universities</vt:lpstr>
      <vt:lpstr>oneM2M hackathon events</vt:lpstr>
      <vt:lpstr>oneM2M open source projects</vt:lpstr>
      <vt:lpstr>oneM2M-Educational organizations MoU</vt:lpstr>
      <vt:lpstr>oneM2M Activity Certification</vt:lpstr>
      <vt:lpstr>Planning for next meeting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Min-gyu Han</cp:lastModifiedBy>
  <cp:revision>86</cp:revision>
  <dcterms:created xsi:type="dcterms:W3CDTF">2017-09-21T15:46:31Z</dcterms:created>
  <dcterms:modified xsi:type="dcterms:W3CDTF">2023-02-22T03:01:28Z</dcterms:modified>
</cp:coreProperties>
</file>