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85" r:id="rId7"/>
    <p:sldId id="286" r:id="rId8"/>
    <p:sldId id="287" r:id="rId9"/>
    <p:sldId id="288" r:id="rId10"/>
    <p:sldId id="268" r:id="rId11"/>
    <p:sldId id="284" r:id="rId12"/>
    <p:sldId id="281" r:id="rId13"/>
    <p:sldId id="278" r:id="rId14"/>
    <p:sldId id="26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8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14BE5-CE15-441D-9E11-A77AF6FEF24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D6BB5A-F1B1-4875-85F6-08D39D4B162E}">
      <dgm:prSet/>
      <dgm:spPr/>
      <dgm:t>
        <a:bodyPr/>
        <a:lstStyle/>
        <a:p>
          <a:pPr>
            <a:defRPr cap="all"/>
          </a:pPr>
          <a:r>
            <a:rPr lang="en-US"/>
            <a:t>Overview</a:t>
          </a:r>
        </a:p>
      </dgm:t>
    </dgm:pt>
    <dgm:pt modelId="{FE348E20-6AAF-48D3-92D1-D6B4E46C0787}" type="parTrans" cxnId="{583F9CBA-527A-4E6C-852E-772829E9ECEB}">
      <dgm:prSet/>
      <dgm:spPr/>
      <dgm:t>
        <a:bodyPr/>
        <a:lstStyle/>
        <a:p>
          <a:endParaRPr lang="en-US"/>
        </a:p>
      </dgm:t>
    </dgm:pt>
    <dgm:pt modelId="{4759B436-5146-4D0B-A5F1-8F117009DBD7}" type="sibTrans" cxnId="{583F9CBA-527A-4E6C-852E-772829E9ECEB}">
      <dgm:prSet/>
      <dgm:spPr/>
      <dgm:t>
        <a:bodyPr/>
        <a:lstStyle/>
        <a:p>
          <a:endParaRPr lang="en-US"/>
        </a:p>
      </dgm:t>
    </dgm:pt>
    <dgm:pt modelId="{6A426CD4-F581-4CE2-A48B-AABBE41B2625}">
      <dgm:prSet/>
      <dgm:spPr/>
      <dgm:t>
        <a:bodyPr/>
        <a:lstStyle/>
        <a:p>
          <a:pPr>
            <a:defRPr cap="all"/>
          </a:pPr>
          <a:r>
            <a:rPr lang="en-US"/>
            <a:t>Goal</a:t>
          </a:r>
        </a:p>
      </dgm:t>
    </dgm:pt>
    <dgm:pt modelId="{87EF3A40-4BF4-44D5-80EA-52B26487EE02}" type="parTrans" cxnId="{472E7285-1761-472C-B625-436FDE65E7F3}">
      <dgm:prSet/>
      <dgm:spPr/>
      <dgm:t>
        <a:bodyPr/>
        <a:lstStyle/>
        <a:p>
          <a:endParaRPr lang="en-US"/>
        </a:p>
      </dgm:t>
    </dgm:pt>
    <dgm:pt modelId="{FB7030B7-9358-4078-934A-4D22ED9B2DFC}" type="sibTrans" cxnId="{472E7285-1761-472C-B625-436FDE65E7F3}">
      <dgm:prSet/>
      <dgm:spPr/>
      <dgm:t>
        <a:bodyPr/>
        <a:lstStyle/>
        <a:p>
          <a:endParaRPr lang="en-US"/>
        </a:p>
      </dgm:t>
    </dgm:pt>
    <dgm:pt modelId="{4B6CD712-AAC8-4177-9D10-51B5789BA478}">
      <dgm:prSet/>
      <dgm:spPr/>
      <dgm:t>
        <a:bodyPr/>
        <a:lstStyle/>
        <a:p>
          <a:pPr>
            <a:defRPr cap="all"/>
          </a:pPr>
          <a:r>
            <a:rPr lang="en-US"/>
            <a:t>Tool Design</a:t>
          </a:r>
        </a:p>
      </dgm:t>
    </dgm:pt>
    <dgm:pt modelId="{7491B163-2BB0-466A-8003-ECDF125036E4}" type="parTrans" cxnId="{81769E87-73A5-49E1-A9DE-9D8E1D05F9B9}">
      <dgm:prSet/>
      <dgm:spPr/>
      <dgm:t>
        <a:bodyPr/>
        <a:lstStyle/>
        <a:p>
          <a:endParaRPr lang="en-US"/>
        </a:p>
      </dgm:t>
    </dgm:pt>
    <dgm:pt modelId="{22688774-468E-4439-85BC-0D53603C11D6}" type="sibTrans" cxnId="{81769E87-73A5-49E1-A9DE-9D8E1D05F9B9}">
      <dgm:prSet/>
      <dgm:spPr/>
      <dgm:t>
        <a:bodyPr/>
        <a:lstStyle/>
        <a:p>
          <a:endParaRPr lang="en-US"/>
        </a:p>
      </dgm:t>
    </dgm:pt>
    <dgm:pt modelId="{7F067280-8C01-4029-BB2F-5BC163A54A49}" type="pres">
      <dgm:prSet presAssocID="{3A814BE5-CE15-441D-9E11-A77AF6FEF24E}" presName="root" presStyleCnt="0">
        <dgm:presLayoutVars>
          <dgm:dir/>
          <dgm:resizeHandles val="exact"/>
        </dgm:presLayoutVars>
      </dgm:prSet>
      <dgm:spPr/>
    </dgm:pt>
    <dgm:pt modelId="{5902741B-9710-4D8F-859A-28CA8609FFA1}" type="pres">
      <dgm:prSet presAssocID="{14D6BB5A-F1B1-4875-85F6-08D39D4B162E}" presName="compNode" presStyleCnt="0"/>
      <dgm:spPr/>
    </dgm:pt>
    <dgm:pt modelId="{1AAB0053-891B-42B0-93CA-8581F90EB295}" type="pres">
      <dgm:prSet presAssocID="{14D6BB5A-F1B1-4875-85F6-08D39D4B162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5873D8E-B53D-485C-9A28-8D5D7C86FBC7}" type="pres">
      <dgm:prSet presAssocID="{14D6BB5A-F1B1-4875-85F6-08D39D4B16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제조"/>
        </a:ext>
      </dgm:extLst>
    </dgm:pt>
    <dgm:pt modelId="{BE398F23-D0C1-4CE3-A219-C0CB459BBA74}" type="pres">
      <dgm:prSet presAssocID="{14D6BB5A-F1B1-4875-85F6-08D39D4B162E}" presName="spaceRect" presStyleCnt="0"/>
      <dgm:spPr/>
    </dgm:pt>
    <dgm:pt modelId="{5CCDC693-F783-40E2-912D-FBFB0AD08B5D}" type="pres">
      <dgm:prSet presAssocID="{14D6BB5A-F1B1-4875-85F6-08D39D4B162E}" presName="textRect" presStyleLbl="revTx" presStyleIdx="0" presStyleCnt="3">
        <dgm:presLayoutVars>
          <dgm:chMax val="1"/>
          <dgm:chPref val="1"/>
        </dgm:presLayoutVars>
      </dgm:prSet>
      <dgm:spPr/>
    </dgm:pt>
    <dgm:pt modelId="{F5F89A5E-51B7-41D0-99D9-06E00C4C93F4}" type="pres">
      <dgm:prSet presAssocID="{4759B436-5146-4D0B-A5F1-8F117009DBD7}" presName="sibTrans" presStyleCnt="0"/>
      <dgm:spPr/>
    </dgm:pt>
    <dgm:pt modelId="{4CFB885F-6652-42BD-8F11-99A54F1A572A}" type="pres">
      <dgm:prSet presAssocID="{6A426CD4-F581-4CE2-A48B-AABBE41B2625}" presName="compNode" presStyleCnt="0"/>
      <dgm:spPr/>
    </dgm:pt>
    <dgm:pt modelId="{53391C13-9A76-4E8B-8FA7-BDD2ED647AD4}" type="pres">
      <dgm:prSet presAssocID="{6A426CD4-F581-4CE2-A48B-AABBE41B262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16E4EF6-0713-4E1F-930B-6E97969E809A}" type="pres">
      <dgm:prSet presAssocID="{6A426CD4-F581-4CE2-A48B-AABBE41B26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팀워크"/>
        </a:ext>
      </dgm:extLst>
    </dgm:pt>
    <dgm:pt modelId="{6BBE85F2-C120-4A58-BC07-BAF07434D669}" type="pres">
      <dgm:prSet presAssocID="{6A426CD4-F581-4CE2-A48B-AABBE41B2625}" presName="spaceRect" presStyleCnt="0"/>
      <dgm:spPr/>
    </dgm:pt>
    <dgm:pt modelId="{28E546DF-AE69-4CD4-BB24-11EF72224BE6}" type="pres">
      <dgm:prSet presAssocID="{6A426CD4-F581-4CE2-A48B-AABBE41B2625}" presName="textRect" presStyleLbl="revTx" presStyleIdx="1" presStyleCnt="3">
        <dgm:presLayoutVars>
          <dgm:chMax val="1"/>
          <dgm:chPref val="1"/>
        </dgm:presLayoutVars>
      </dgm:prSet>
      <dgm:spPr/>
    </dgm:pt>
    <dgm:pt modelId="{584A0C30-30BF-4034-ABDD-5A7F3A88327E}" type="pres">
      <dgm:prSet presAssocID="{FB7030B7-9358-4078-934A-4D22ED9B2DFC}" presName="sibTrans" presStyleCnt="0"/>
      <dgm:spPr/>
    </dgm:pt>
    <dgm:pt modelId="{697B57C2-531E-4682-8EC5-92BF7165651B}" type="pres">
      <dgm:prSet presAssocID="{4B6CD712-AAC8-4177-9D10-51B5789BA478}" presName="compNode" presStyleCnt="0"/>
      <dgm:spPr/>
    </dgm:pt>
    <dgm:pt modelId="{2C39BE9F-44DE-442C-9C78-7B9717ECB5F4}" type="pres">
      <dgm:prSet presAssocID="{4B6CD712-AAC8-4177-9D10-51B5789BA47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298C6E2-1A76-4D03-BE34-70FD46A8C984}" type="pres">
      <dgm:prSet presAssocID="{4B6CD712-AAC8-4177-9D10-51B5789BA4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디자인"/>
        </a:ext>
      </dgm:extLst>
    </dgm:pt>
    <dgm:pt modelId="{6A34F874-08BB-4BD0-87AA-5F74B21CCD43}" type="pres">
      <dgm:prSet presAssocID="{4B6CD712-AAC8-4177-9D10-51B5789BA478}" presName="spaceRect" presStyleCnt="0"/>
      <dgm:spPr/>
    </dgm:pt>
    <dgm:pt modelId="{32C480B1-51C7-490C-9988-2E965068886A}" type="pres">
      <dgm:prSet presAssocID="{4B6CD712-AAC8-4177-9D10-51B5789BA47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A93164-D87D-41AB-A285-BB902CDC147F}" type="presOf" srcId="{6A426CD4-F581-4CE2-A48B-AABBE41B2625}" destId="{28E546DF-AE69-4CD4-BB24-11EF72224BE6}" srcOrd="0" destOrd="0" presId="urn:microsoft.com/office/officeart/2018/5/layout/IconLeafLabelList"/>
    <dgm:cxn modelId="{E5BCF868-5C15-491F-8E86-EBFBD20D4877}" type="presOf" srcId="{3A814BE5-CE15-441D-9E11-A77AF6FEF24E}" destId="{7F067280-8C01-4029-BB2F-5BC163A54A49}" srcOrd="0" destOrd="0" presId="urn:microsoft.com/office/officeart/2018/5/layout/IconLeafLabelList"/>
    <dgm:cxn modelId="{472E7285-1761-472C-B625-436FDE65E7F3}" srcId="{3A814BE5-CE15-441D-9E11-A77AF6FEF24E}" destId="{6A426CD4-F581-4CE2-A48B-AABBE41B2625}" srcOrd="1" destOrd="0" parTransId="{87EF3A40-4BF4-44D5-80EA-52B26487EE02}" sibTransId="{FB7030B7-9358-4078-934A-4D22ED9B2DFC}"/>
    <dgm:cxn modelId="{81769E87-73A5-49E1-A9DE-9D8E1D05F9B9}" srcId="{3A814BE5-CE15-441D-9E11-A77AF6FEF24E}" destId="{4B6CD712-AAC8-4177-9D10-51B5789BA478}" srcOrd="2" destOrd="0" parTransId="{7491B163-2BB0-466A-8003-ECDF125036E4}" sibTransId="{22688774-468E-4439-85BC-0D53603C11D6}"/>
    <dgm:cxn modelId="{E2941D8B-1C67-493C-AC24-7D55C290F83B}" type="presOf" srcId="{14D6BB5A-F1B1-4875-85F6-08D39D4B162E}" destId="{5CCDC693-F783-40E2-912D-FBFB0AD08B5D}" srcOrd="0" destOrd="0" presId="urn:microsoft.com/office/officeart/2018/5/layout/IconLeafLabelList"/>
    <dgm:cxn modelId="{583F9CBA-527A-4E6C-852E-772829E9ECEB}" srcId="{3A814BE5-CE15-441D-9E11-A77AF6FEF24E}" destId="{14D6BB5A-F1B1-4875-85F6-08D39D4B162E}" srcOrd="0" destOrd="0" parTransId="{FE348E20-6AAF-48D3-92D1-D6B4E46C0787}" sibTransId="{4759B436-5146-4D0B-A5F1-8F117009DBD7}"/>
    <dgm:cxn modelId="{A01DC6D5-AD5C-4890-97AF-9141D1F455C3}" type="presOf" srcId="{4B6CD712-AAC8-4177-9D10-51B5789BA478}" destId="{32C480B1-51C7-490C-9988-2E965068886A}" srcOrd="0" destOrd="0" presId="urn:microsoft.com/office/officeart/2018/5/layout/IconLeafLabelList"/>
    <dgm:cxn modelId="{D49B1832-A3B4-42CE-831F-07005F1A78AE}" type="presParOf" srcId="{7F067280-8C01-4029-BB2F-5BC163A54A49}" destId="{5902741B-9710-4D8F-859A-28CA8609FFA1}" srcOrd="0" destOrd="0" presId="urn:microsoft.com/office/officeart/2018/5/layout/IconLeafLabelList"/>
    <dgm:cxn modelId="{21543D07-8C40-4E07-83BE-186247C26186}" type="presParOf" srcId="{5902741B-9710-4D8F-859A-28CA8609FFA1}" destId="{1AAB0053-891B-42B0-93CA-8581F90EB295}" srcOrd="0" destOrd="0" presId="urn:microsoft.com/office/officeart/2018/5/layout/IconLeafLabelList"/>
    <dgm:cxn modelId="{36EDDFDC-4D64-4C8E-8AC4-4E6756F4919B}" type="presParOf" srcId="{5902741B-9710-4D8F-859A-28CA8609FFA1}" destId="{25873D8E-B53D-485C-9A28-8D5D7C86FBC7}" srcOrd="1" destOrd="0" presId="urn:microsoft.com/office/officeart/2018/5/layout/IconLeafLabelList"/>
    <dgm:cxn modelId="{C26DB7F8-1C27-4477-AF28-83C3D08EA7A4}" type="presParOf" srcId="{5902741B-9710-4D8F-859A-28CA8609FFA1}" destId="{BE398F23-D0C1-4CE3-A219-C0CB459BBA74}" srcOrd="2" destOrd="0" presId="urn:microsoft.com/office/officeart/2018/5/layout/IconLeafLabelList"/>
    <dgm:cxn modelId="{6360C97F-5F60-4904-A796-51E83476C633}" type="presParOf" srcId="{5902741B-9710-4D8F-859A-28CA8609FFA1}" destId="{5CCDC693-F783-40E2-912D-FBFB0AD08B5D}" srcOrd="3" destOrd="0" presId="urn:microsoft.com/office/officeart/2018/5/layout/IconLeafLabelList"/>
    <dgm:cxn modelId="{FABEC8ED-E022-4714-82C5-61BE253FC6F9}" type="presParOf" srcId="{7F067280-8C01-4029-BB2F-5BC163A54A49}" destId="{F5F89A5E-51B7-41D0-99D9-06E00C4C93F4}" srcOrd="1" destOrd="0" presId="urn:microsoft.com/office/officeart/2018/5/layout/IconLeafLabelList"/>
    <dgm:cxn modelId="{259285A6-3BF0-4CAB-8BB4-907ECB057030}" type="presParOf" srcId="{7F067280-8C01-4029-BB2F-5BC163A54A49}" destId="{4CFB885F-6652-42BD-8F11-99A54F1A572A}" srcOrd="2" destOrd="0" presId="urn:microsoft.com/office/officeart/2018/5/layout/IconLeafLabelList"/>
    <dgm:cxn modelId="{CD2BA354-61CB-4C45-9951-2AF1991E8F5B}" type="presParOf" srcId="{4CFB885F-6652-42BD-8F11-99A54F1A572A}" destId="{53391C13-9A76-4E8B-8FA7-BDD2ED647AD4}" srcOrd="0" destOrd="0" presId="urn:microsoft.com/office/officeart/2018/5/layout/IconLeafLabelList"/>
    <dgm:cxn modelId="{8372D91E-A516-4930-AF1D-87BF14EE4D35}" type="presParOf" srcId="{4CFB885F-6652-42BD-8F11-99A54F1A572A}" destId="{416E4EF6-0713-4E1F-930B-6E97969E809A}" srcOrd="1" destOrd="0" presId="urn:microsoft.com/office/officeart/2018/5/layout/IconLeafLabelList"/>
    <dgm:cxn modelId="{AB3BC776-B848-4288-800E-6244C29F9B8F}" type="presParOf" srcId="{4CFB885F-6652-42BD-8F11-99A54F1A572A}" destId="{6BBE85F2-C120-4A58-BC07-BAF07434D669}" srcOrd="2" destOrd="0" presId="urn:microsoft.com/office/officeart/2018/5/layout/IconLeafLabelList"/>
    <dgm:cxn modelId="{2D0BFBB6-623F-46A3-8C77-1978927F66B0}" type="presParOf" srcId="{4CFB885F-6652-42BD-8F11-99A54F1A572A}" destId="{28E546DF-AE69-4CD4-BB24-11EF72224BE6}" srcOrd="3" destOrd="0" presId="urn:microsoft.com/office/officeart/2018/5/layout/IconLeafLabelList"/>
    <dgm:cxn modelId="{63D6E469-CF39-44FE-84E7-B715C8EC4112}" type="presParOf" srcId="{7F067280-8C01-4029-BB2F-5BC163A54A49}" destId="{584A0C30-30BF-4034-ABDD-5A7F3A88327E}" srcOrd="3" destOrd="0" presId="urn:microsoft.com/office/officeart/2018/5/layout/IconLeafLabelList"/>
    <dgm:cxn modelId="{6D2AD596-23D7-4F91-AE47-3A522CF58F20}" type="presParOf" srcId="{7F067280-8C01-4029-BB2F-5BC163A54A49}" destId="{697B57C2-531E-4682-8EC5-92BF7165651B}" srcOrd="4" destOrd="0" presId="urn:microsoft.com/office/officeart/2018/5/layout/IconLeafLabelList"/>
    <dgm:cxn modelId="{DB1A8EEC-D5EE-4E42-AD57-431F8FEA246A}" type="presParOf" srcId="{697B57C2-531E-4682-8EC5-92BF7165651B}" destId="{2C39BE9F-44DE-442C-9C78-7B9717ECB5F4}" srcOrd="0" destOrd="0" presId="urn:microsoft.com/office/officeart/2018/5/layout/IconLeafLabelList"/>
    <dgm:cxn modelId="{22428144-0F1B-4F58-9C5D-0D56515265F4}" type="presParOf" srcId="{697B57C2-531E-4682-8EC5-92BF7165651B}" destId="{9298C6E2-1A76-4D03-BE34-70FD46A8C984}" srcOrd="1" destOrd="0" presId="urn:microsoft.com/office/officeart/2018/5/layout/IconLeafLabelList"/>
    <dgm:cxn modelId="{9D14142C-D528-4724-A2EE-A82F98D5B5EF}" type="presParOf" srcId="{697B57C2-531E-4682-8EC5-92BF7165651B}" destId="{6A34F874-08BB-4BD0-87AA-5F74B21CCD43}" srcOrd="2" destOrd="0" presId="urn:microsoft.com/office/officeart/2018/5/layout/IconLeafLabelList"/>
    <dgm:cxn modelId="{FB1CA038-2F6F-46C9-9F2E-DE6A61A796F0}" type="presParOf" srcId="{697B57C2-531E-4682-8EC5-92BF7165651B}" destId="{32C480B1-51C7-490C-9988-2E965068886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0053-891B-42B0-93CA-8581F90EB295}">
      <dsp:nvSpPr>
        <dsp:cNvPr id="0" name=""/>
        <dsp:cNvSpPr/>
      </dsp:nvSpPr>
      <dsp:spPr>
        <a:xfrm>
          <a:off x="620568" y="59212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73D8E-B53D-485C-9A28-8D5D7C86FBC7}">
      <dsp:nvSpPr>
        <dsp:cNvPr id="0" name=""/>
        <dsp:cNvSpPr/>
      </dsp:nvSpPr>
      <dsp:spPr>
        <a:xfrm>
          <a:off x="1015443" y="987003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DC693-F783-40E2-912D-FBFB0AD08B5D}">
      <dsp:nvSpPr>
        <dsp:cNvPr id="0" name=""/>
        <dsp:cNvSpPr/>
      </dsp:nvSpPr>
      <dsp:spPr>
        <a:xfrm>
          <a:off x="28255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/>
            <a:t>Overview</a:t>
          </a:r>
        </a:p>
      </dsp:txBody>
      <dsp:txXfrm>
        <a:off x="28255" y="3022128"/>
        <a:ext cx="3037500" cy="720000"/>
      </dsp:txXfrm>
    </dsp:sp>
    <dsp:sp modelId="{53391C13-9A76-4E8B-8FA7-BDD2ED647AD4}">
      <dsp:nvSpPr>
        <dsp:cNvPr id="0" name=""/>
        <dsp:cNvSpPr/>
      </dsp:nvSpPr>
      <dsp:spPr>
        <a:xfrm>
          <a:off x="4189630" y="59212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E4EF6-0713-4E1F-930B-6E97969E809A}">
      <dsp:nvSpPr>
        <dsp:cNvPr id="0" name=""/>
        <dsp:cNvSpPr/>
      </dsp:nvSpPr>
      <dsp:spPr>
        <a:xfrm>
          <a:off x="4584505" y="987003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546DF-AE69-4CD4-BB24-11EF72224BE6}">
      <dsp:nvSpPr>
        <dsp:cNvPr id="0" name=""/>
        <dsp:cNvSpPr/>
      </dsp:nvSpPr>
      <dsp:spPr>
        <a:xfrm>
          <a:off x="3597318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/>
            <a:t>Goal</a:t>
          </a:r>
        </a:p>
      </dsp:txBody>
      <dsp:txXfrm>
        <a:off x="3597318" y="3022128"/>
        <a:ext cx="3037500" cy="720000"/>
      </dsp:txXfrm>
    </dsp:sp>
    <dsp:sp modelId="{2C39BE9F-44DE-442C-9C78-7B9717ECB5F4}">
      <dsp:nvSpPr>
        <dsp:cNvPr id="0" name=""/>
        <dsp:cNvSpPr/>
      </dsp:nvSpPr>
      <dsp:spPr>
        <a:xfrm>
          <a:off x="7758693" y="59212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8C6E2-1A76-4D03-BE34-70FD46A8C984}">
      <dsp:nvSpPr>
        <dsp:cNvPr id="0" name=""/>
        <dsp:cNvSpPr/>
      </dsp:nvSpPr>
      <dsp:spPr>
        <a:xfrm>
          <a:off x="8153568" y="987003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480B1-51C7-490C-9988-2E965068886A}">
      <dsp:nvSpPr>
        <dsp:cNvPr id="0" name=""/>
        <dsp:cNvSpPr/>
      </dsp:nvSpPr>
      <dsp:spPr>
        <a:xfrm>
          <a:off x="7166380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/>
            <a:t>Tool Design</a:t>
          </a:r>
        </a:p>
      </dsp:txBody>
      <dsp:txXfrm>
        <a:off x="7166380" y="3022128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49A8CF-C03C-BACF-0E03-A3140868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AC121E-A239-070D-2511-CD251C33F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2A2A51-08EA-09E6-FB98-B601E70A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06DC63-ECAF-E1B5-C3B5-36525F1B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3E08CA-63C5-2613-A360-5983088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47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67FF20-BD17-9E0E-2B30-92E7DCB4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A69F40-33AD-2F3F-4F74-ECAA7B7D7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3D02BC-9814-B51E-D8C6-C8109228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36C220-CE0D-84F5-3CE2-6B30B5F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2A63C0-A3FA-5E5B-8733-3A091D38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12EFA68-B422-CE72-23EA-55C6AB8FD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883E8B-5388-C079-98A6-8B49DA95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BAEC41-E576-1B42-0320-91A5B54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8FB888-515A-10A4-B9F2-D446041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7D3934-B149-8485-58DB-6583EA96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0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A2BCB0-88AF-0254-2D38-6B62F27A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4988AC-73E1-7C45-D0DB-988121A7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D3EBCF-BDF7-3C8A-5F52-77478265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D27C48-161B-1C8A-84EC-ED11AA34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B873FE-7B9C-69BB-88E9-CD802AB1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6CE69-C812-BDAF-98CD-5033189F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096C22-9150-70FF-3C3E-3D18B355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55393E-4B9D-BA4C-D4D8-9888BECA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36C40C-76E6-898C-0E50-B17F5369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8ACAE4-9AB3-6467-4B34-36EE9A99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0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B8198F-3D9F-3F4C-D39C-AF61FB57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DE32D1-D7CA-CB6D-B38F-DCDB0804C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1EE6F1-0F4F-8ADF-E04A-97EC8E46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C81804-D03B-C40B-1025-71F0E221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FE199F-0459-4DEF-03F3-DFB75043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A827B6-FF17-11AC-ACBE-E0BA85E8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91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EAF20-4F35-AA36-0CD9-3028E86D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787D64-ABC9-A5F9-BB08-84567DD1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A7685A-B312-5C76-F2CF-8D22885F9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0A885A-C4A9-3711-F5F4-74F203B50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2CE0FA-642C-3DF5-FCF6-90AEFBAC2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7DAF2E-658F-1182-E364-6D735A93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7A0B914-A3F1-A97E-EA26-6422ED57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5D3FA9A-0505-75CD-390F-78A7C7D8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04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B341B-8757-1017-75BA-C0349181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FFAFF5E-DF1D-EEC4-003C-C4EF00D2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BF631D-FABE-EC8D-D9B8-D4DB0A1B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C79C20-673D-3DC3-8B00-3A4A4A3E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63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0D58ACE-DAC2-9068-203D-B047EBB9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673933-932B-34BE-0CF4-DC194B7B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88F608-1E72-C69B-D630-C7F961D9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6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245AB-6257-3772-5391-A128FF62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11466E-3409-FF14-26C8-BEEF7A52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4C4372-FA86-E906-B032-2E97CF81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F0F098-0E7F-139D-DD87-EE33EE6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13781D-8CE2-9132-B679-53AE96C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EECC20-4FB8-A5B8-D91F-6658D741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7D4DE-DEFA-1B38-D5DF-69D5DF9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4E84498-0487-650D-D9DE-7E365BBDB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A59E3-DD7D-BB49-A976-D7D58654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C0437E-ACBC-47AE-CC55-0C3DC155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4C8F8B-4930-4B8F-CF47-8FA3177A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113302-F4FB-2E2A-BAB5-D8BA7A28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8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2B42BD7-501D-C3C7-3014-38A791FF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107E3F-E0BC-88D4-97E3-24BE1A4B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CD4EBD-D2DF-C015-92CD-91326034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CB2E-7A7F-4064-9953-4F48BE89487F}" type="datetimeFigureOut">
              <a:rPr lang="ko-KR" altLang="en-US" smtClean="0"/>
              <a:t>2023. 12. 8.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BCFBC6-A407-48B2-5A27-CA914F4C8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8F785B-4CFD-41C1-FDD7-A01F059F5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48F7-F39C-4FDB-AE60-1FDCE9F38A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41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7D559A3-D333-395F-B54D-51FA8782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altLang="ko-KR" sz="7200" b="1"/>
              <a:t>oneM2M data model design tool</a:t>
            </a:r>
            <a:endParaRPr lang="ko-KR" altLang="en-US" sz="7200" b="1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15720C0-F791-7718-D7FD-8813DAB7D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US" altLang="ko-KR" sz="1500" dirty="0"/>
          </a:p>
          <a:p>
            <a:r>
              <a:rPr lang="en-US" altLang="ko-KR" sz="1500" dirty="0"/>
              <a:t>SesLab2023</a:t>
            </a:r>
            <a:endParaRPr lang="ko-KR" altLang="en-US" sz="15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6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58295141-1290-311B-CC8B-E66D3258E12F}"/>
              </a:ext>
            </a:extLst>
          </p:cNvPr>
          <p:cNvSpPr/>
          <p:nvPr/>
        </p:nvSpPr>
        <p:spPr>
          <a:xfrm>
            <a:off x="1848210" y="2356834"/>
            <a:ext cx="4133707" cy="20884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3E838-95D0-42A9-DF84-205D26356231}"/>
              </a:ext>
            </a:extLst>
          </p:cNvPr>
          <p:cNvSpPr txBox="1"/>
          <p:nvPr/>
        </p:nvSpPr>
        <p:spPr>
          <a:xfrm>
            <a:off x="1060518" y="602383"/>
            <a:ext cx="2525563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Resource &amp; Attribute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755749-312A-23BF-56BE-9C74D5D38043}"/>
              </a:ext>
            </a:extLst>
          </p:cNvPr>
          <p:cNvSpPr txBox="1"/>
          <p:nvPr/>
        </p:nvSpPr>
        <p:spPr>
          <a:xfrm>
            <a:off x="4375016" y="635533"/>
            <a:ext cx="5697585" cy="38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noto"/>
              </a:rPr>
              <a:t>support the following content</a:t>
            </a:r>
            <a:r>
              <a:rPr lang="en-US" altLang="ko-KR" sz="14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(All </a:t>
            </a:r>
            <a:r>
              <a:rPr lang="en-US" altLang="ko-KR" sz="1400" b="1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Mandatory</a:t>
            </a:r>
            <a:r>
              <a:rPr lang="en-US" altLang="ko-KR" sz="14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Some of </a:t>
            </a:r>
            <a:r>
              <a:rPr lang="en-US" altLang="ko-KR" sz="1400" b="1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Optional</a:t>
            </a:r>
            <a:r>
              <a:rPr lang="en-US" altLang="ko-KR" sz="14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10FEADDF-0533-04D0-9AF6-012ED23FA6ED}"/>
              </a:ext>
            </a:extLst>
          </p:cNvPr>
          <p:cNvGrpSpPr/>
          <p:nvPr/>
        </p:nvGrpSpPr>
        <p:grpSpPr>
          <a:xfrm>
            <a:off x="2739452" y="1705497"/>
            <a:ext cx="6764121" cy="288000"/>
            <a:chOff x="2018538" y="1327912"/>
            <a:chExt cx="7685298" cy="36000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FE2D14D4-309D-4DAD-5028-35C0143EAEC1}"/>
                </a:ext>
              </a:extLst>
            </p:cNvPr>
            <p:cNvSpPr/>
            <p:nvPr/>
          </p:nvSpPr>
          <p:spPr>
            <a:xfrm>
              <a:off x="2018538" y="1327912"/>
              <a:ext cx="2880033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accessControlLocationRegion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9C75203C-9055-A942-B533-7B1CB55F065E}"/>
                </a:ext>
              </a:extLst>
            </p:cNvPr>
            <p:cNvSpPr/>
            <p:nvPr/>
          </p:nvSpPr>
          <p:spPr>
            <a:xfrm>
              <a:off x="5004334" y="1327912"/>
              <a:ext cx="2590784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accessControlIPAddresses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B2C6A45-71D3-0AF0-3CA7-0FAC41C96F9D}"/>
                </a:ext>
              </a:extLst>
            </p:cNvPr>
            <p:cNvSpPr/>
            <p:nvPr/>
          </p:nvSpPr>
          <p:spPr>
            <a:xfrm>
              <a:off x="7700881" y="1327912"/>
              <a:ext cx="200295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accessControlLimit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7382F172-9842-12AA-8052-823DE347663E}"/>
              </a:ext>
            </a:extLst>
          </p:cNvPr>
          <p:cNvGrpSpPr/>
          <p:nvPr/>
        </p:nvGrpSpPr>
        <p:grpSpPr>
          <a:xfrm>
            <a:off x="1971654" y="2709030"/>
            <a:ext cx="3914606" cy="1656000"/>
            <a:chOff x="1394512" y="2220611"/>
            <a:chExt cx="4375057" cy="209187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04BF867-7629-D825-4C7C-E8AE6EF851C0}"/>
                </a:ext>
              </a:extLst>
            </p:cNvPr>
            <p:cNvSpPr/>
            <p:nvPr/>
          </p:nvSpPr>
          <p:spPr>
            <a:xfrm>
              <a:off x="1402731" y="2220611"/>
              <a:ext cx="81800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EB5757"/>
                  </a:solidFill>
                  <a:effectLst/>
                  <a:latin typeface="Consolas" panose="020B0609020204030204" pitchFamily="49" charset="0"/>
                </a:rPr>
                <a:t>labels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B355678B-56FB-5549-0929-17C4512A84D8}"/>
                </a:ext>
              </a:extLst>
            </p:cNvPr>
            <p:cNvSpPr/>
            <p:nvPr/>
          </p:nvSpPr>
          <p:spPr>
            <a:xfrm>
              <a:off x="2279295" y="2220611"/>
              <a:ext cx="242138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accessControlPolicyIDs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C546AC73-5B2B-5A83-F41F-D4D90D75D91D}"/>
                </a:ext>
              </a:extLst>
            </p:cNvPr>
            <p:cNvSpPr/>
            <p:nvPr/>
          </p:nvSpPr>
          <p:spPr>
            <a:xfrm>
              <a:off x="1402731" y="2651829"/>
              <a:ext cx="120991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announceTo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3264C642-7E07-BF05-B284-C6F99B6B1BB7}"/>
                </a:ext>
              </a:extLst>
            </p:cNvPr>
            <p:cNvSpPr/>
            <p:nvPr/>
          </p:nvSpPr>
          <p:spPr>
            <a:xfrm>
              <a:off x="2672349" y="2649377"/>
              <a:ext cx="202947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announcedAttribute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19B906BD-8C0A-7BB8-D6F4-9C5DCA5B4665}"/>
                </a:ext>
              </a:extLst>
            </p:cNvPr>
            <p:cNvSpPr/>
            <p:nvPr/>
          </p:nvSpPr>
          <p:spPr>
            <a:xfrm>
              <a:off x="1394512" y="3083047"/>
              <a:ext cx="186194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announceSyncType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9DBFF7B6-2EEC-9809-4586-3AFD565D53D9}"/>
                </a:ext>
              </a:extLst>
            </p:cNvPr>
            <p:cNvSpPr/>
            <p:nvPr/>
          </p:nvSpPr>
          <p:spPr>
            <a:xfrm>
              <a:off x="1402731" y="3509697"/>
              <a:ext cx="102647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App-ID(M)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24AA480F-1D5F-F910-C4E7-179B3D231758}"/>
                </a:ext>
              </a:extLst>
            </p:cNvPr>
            <p:cNvSpPr/>
            <p:nvPr/>
          </p:nvSpPr>
          <p:spPr>
            <a:xfrm>
              <a:off x="2482090" y="3513381"/>
              <a:ext cx="2298434" cy="344373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requestReachability</a:t>
              </a:r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F701C7DE-7D1B-E934-6CDC-1307E6F52A73}"/>
                </a:ext>
              </a:extLst>
            </p:cNvPr>
            <p:cNvSpPr/>
            <p:nvPr/>
          </p:nvSpPr>
          <p:spPr>
            <a:xfrm>
              <a:off x="1402731" y="3952488"/>
              <a:ext cx="2789964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supportedReleaseVersions</a:t>
              </a:r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52D1B980-C0EB-1C8F-5AA9-8D34212F0585}"/>
                </a:ext>
              </a:extLst>
            </p:cNvPr>
            <p:cNvSpPr/>
            <p:nvPr/>
          </p:nvSpPr>
          <p:spPr>
            <a:xfrm>
              <a:off x="4270340" y="3952488"/>
              <a:ext cx="1499229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pointOfAccess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68E8D786-0355-F2F1-C679-08ED6C34B711}"/>
              </a:ext>
            </a:extLst>
          </p:cNvPr>
          <p:cNvGrpSpPr/>
          <p:nvPr/>
        </p:nvGrpSpPr>
        <p:grpSpPr>
          <a:xfrm>
            <a:off x="6392970" y="2743153"/>
            <a:ext cx="4392463" cy="1332000"/>
            <a:chOff x="6397670" y="2220611"/>
            <a:chExt cx="4893732" cy="1650664"/>
          </a:xfrm>
        </p:grpSpPr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31D52375-EA9B-0660-B449-471D5A868D81}"/>
                </a:ext>
              </a:extLst>
            </p:cNvPr>
            <p:cNvSpPr/>
            <p:nvPr/>
          </p:nvSpPr>
          <p:spPr>
            <a:xfrm>
              <a:off x="6405890" y="2220611"/>
              <a:ext cx="81800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EB5757"/>
                  </a:solidFill>
                  <a:effectLst/>
                  <a:latin typeface="Consolas" panose="020B0609020204030204" pitchFamily="49" charset="0"/>
                </a:rPr>
                <a:t>labels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6316116E-A4BA-9552-E61D-EF27C3ACC6B1}"/>
                </a:ext>
              </a:extLst>
            </p:cNvPr>
            <p:cNvSpPr/>
            <p:nvPr/>
          </p:nvSpPr>
          <p:spPr>
            <a:xfrm>
              <a:off x="7282454" y="2220611"/>
              <a:ext cx="242138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accessControlPolicyIDs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1955065F-D30E-A2FC-B3A6-A27FFA776610}"/>
                </a:ext>
              </a:extLst>
            </p:cNvPr>
            <p:cNvSpPr/>
            <p:nvPr/>
          </p:nvSpPr>
          <p:spPr>
            <a:xfrm>
              <a:off x="6405890" y="2651829"/>
              <a:ext cx="120991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announceTo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7E604D88-4DAE-51D6-BC35-57641379E1A5}"/>
                </a:ext>
              </a:extLst>
            </p:cNvPr>
            <p:cNvSpPr/>
            <p:nvPr/>
          </p:nvSpPr>
          <p:spPr>
            <a:xfrm>
              <a:off x="7675508" y="2649377"/>
              <a:ext cx="202947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announcedAttribute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C612172F-AAF9-24BD-4744-C92EED5B0694}"/>
                </a:ext>
              </a:extLst>
            </p:cNvPr>
            <p:cNvSpPr/>
            <p:nvPr/>
          </p:nvSpPr>
          <p:spPr>
            <a:xfrm>
              <a:off x="6397671" y="3083047"/>
              <a:ext cx="186194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announceSyncType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01AB5985-01DC-9CBF-2A83-644078304A17}"/>
                </a:ext>
              </a:extLst>
            </p:cNvPr>
            <p:cNvSpPr/>
            <p:nvPr/>
          </p:nvSpPr>
          <p:spPr>
            <a:xfrm>
              <a:off x="8320108" y="3083047"/>
              <a:ext cx="908289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creator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B7569D8D-5450-1160-4A42-72D3B1512F43}"/>
                </a:ext>
              </a:extLst>
            </p:cNvPr>
            <p:cNvSpPr/>
            <p:nvPr/>
          </p:nvSpPr>
          <p:spPr>
            <a:xfrm>
              <a:off x="6397670" y="3509697"/>
              <a:ext cx="1861946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maxNrOfInstances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8C333511-B2D7-F91A-0422-4538D201E90C}"/>
                </a:ext>
              </a:extLst>
            </p:cNvPr>
            <p:cNvSpPr/>
            <p:nvPr/>
          </p:nvSpPr>
          <p:spPr>
            <a:xfrm>
              <a:off x="8320108" y="3509697"/>
              <a:ext cx="1301114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maxByteSize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EACC6329-D35F-8CCA-760C-4B214E60D80C}"/>
                </a:ext>
              </a:extLst>
            </p:cNvPr>
            <p:cNvSpPr/>
            <p:nvPr/>
          </p:nvSpPr>
          <p:spPr>
            <a:xfrm>
              <a:off x="9681714" y="3511275"/>
              <a:ext cx="160968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maxInstanceAge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1BB9430E-7E32-6E72-A369-C4D321C35E9B}"/>
              </a:ext>
            </a:extLst>
          </p:cNvPr>
          <p:cNvGrpSpPr/>
          <p:nvPr/>
        </p:nvGrpSpPr>
        <p:grpSpPr>
          <a:xfrm>
            <a:off x="1091933" y="5107360"/>
            <a:ext cx="4812970" cy="1332000"/>
            <a:chOff x="916025" y="4552142"/>
            <a:chExt cx="5266391" cy="1668548"/>
          </a:xfrm>
        </p:grpSpPr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DA470D0A-6E50-6E26-C707-85E4358C1258}"/>
                </a:ext>
              </a:extLst>
            </p:cNvPr>
            <p:cNvSpPr/>
            <p:nvPr/>
          </p:nvSpPr>
          <p:spPr>
            <a:xfrm>
              <a:off x="934609" y="4552142"/>
              <a:ext cx="81800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EB5757"/>
                  </a:solidFill>
                  <a:effectLst/>
                  <a:latin typeface="Consolas" panose="020B0609020204030204" pitchFamily="49" charset="0"/>
                </a:rPr>
                <a:t>labels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C903BA4D-A2CB-C6EF-C749-505E3F28B03A}"/>
                </a:ext>
              </a:extLst>
            </p:cNvPr>
            <p:cNvSpPr/>
            <p:nvPr/>
          </p:nvSpPr>
          <p:spPr>
            <a:xfrm>
              <a:off x="1811173" y="4552142"/>
              <a:ext cx="242138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accessControlPolicyIDs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E8BBBC49-1693-C93F-0385-F0BB489D22C9}"/>
                </a:ext>
              </a:extLst>
            </p:cNvPr>
            <p:cNvSpPr/>
            <p:nvPr/>
          </p:nvSpPr>
          <p:spPr>
            <a:xfrm>
              <a:off x="4291111" y="4552142"/>
              <a:ext cx="908289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creator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1CB0C4AE-873F-E343-F306-1D3E869D646C}"/>
                </a:ext>
              </a:extLst>
            </p:cNvPr>
            <p:cNvSpPr/>
            <p:nvPr/>
          </p:nvSpPr>
          <p:spPr>
            <a:xfrm>
              <a:off x="918171" y="4991249"/>
              <a:ext cx="1908040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notificationURI</a:t>
              </a:r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CAE9D8DC-70DA-47DA-AC85-01069CB05B24}"/>
                </a:ext>
              </a:extLst>
            </p:cNvPr>
            <p:cNvSpPr/>
            <p:nvPr/>
          </p:nvSpPr>
          <p:spPr>
            <a:xfrm>
              <a:off x="2895963" y="4991249"/>
              <a:ext cx="272369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eventNotificationCriteria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209B8A51-6E72-DDB1-52AB-CDD39166748F}"/>
                </a:ext>
              </a:extLst>
            </p:cNvPr>
            <p:cNvSpPr/>
            <p:nvPr/>
          </p:nvSpPr>
          <p:spPr>
            <a:xfrm>
              <a:off x="918171" y="5430356"/>
              <a:ext cx="1509753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subscriberURI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F8E5718E-25F4-53E5-A5C3-17FD19E70CA0}"/>
                </a:ext>
              </a:extLst>
            </p:cNvPr>
            <p:cNvSpPr/>
            <p:nvPr/>
          </p:nvSpPr>
          <p:spPr>
            <a:xfrm>
              <a:off x="2497680" y="5430356"/>
              <a:ext cx="219183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notificationEventCat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B8E653A0-B109-2864-01DA-B316E27543C9}"/>
                </a:ext>
              </a:extLst>
            </p:cNvPr>
            <p:cNvSpPr/>
            <p:nvPr/>
          </p:nvSpPr>
          <p:spPr>
            <a:xfrm>
              <a:off x="4759274" y="5430356"/>
              <a:ext cx="142314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latestNotify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0F72E548-A1D2-882F-BB44-A46BF0DCBD4A}"/>
                </a:ext>
              </a:extLst>
            </p:cNvPr>
            <p:cNvSpPr/>
            <p:nvPr/>
          </p:nvSpPr>
          <p:spPr>
            <a:xfrm>
              <a:off x="916025" y="5860690"/>
              <a:ext cx="268511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eventNotificationCriteria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FA2AE84F-3DF5-EBB3-8E0D-3A8A9F0913D9}"/>
                </a:ext>
              </a:extLst>
            </p:cNvPr>
            <p:cNvSpPr/>
            <p:nvPr/>
          </p:nvSpPr>
          <p:spPr>
            <a:xfrm>
              <a:off x="3653441" y="5860690"/>
              <a:ext cx="252897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notificationContentType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16B7F93F-7062-BB5D-CD24-653BAF4C0D18}"/>
              </a:ext>
            </a:extLst>
          </p:cNvPr>
          <p:cNvGrpSpPr/>
          <p:nvPr/>
        </p:nvGrpSpPr>
        <p:grpSpPr>
          <a:xfrm>
            <a:off x="6385622" y="4807381"/>
            <a:ext cx="4701004" cy="1648816"/>
            <a:chOff x="6710335" y="4222396"/>
            <a:chExt cx="5258131" cy="2073065"/>
          </a:xfrm>
        </p:grpSpPr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EE19C2CD-94C4-20DA-4CF0-060F319A1144}"/>
                </a:ext>
              </a:extLst>
            </p:cNvPr>
            <p:cNvSpPr/>
            <p:nvPr/>
          </p:nvSpPr>
          <p:spPr>
            <a:xfrm>
              <a:off x="6718554" y="4222396"/>
              <a:ext cx="81800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EB5757"/>
                  </a:solidFill>
                  <a:effectLst/>
                  <a:latin typeface="Consolas" panose="020B0609020204030204" pitchFamily="49" charset="0"/>
                </a:rPr>
                <a:t>labels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DBD54DB0-7703-0544-C9F0-DDC56A0F5EEA}"/>
                </a:ext>
              </a:extLst>
            </p:cNvPr>
            <p:cNvSpPr/>
            <p:nvPr/>
          </p:nvSpPr>
          <p:spPr>
            <a:xfrm>
              <a:off x="7595118" y="4222396"/>
              <a:ext cx="242138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accessControlPolicyIDs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3610AFB1-3A45-E9B2-F71A-4F92706B3648}"/>
                </a:ext>
              </a:extLst>
            </p:cNvPr>
            <p:cNvSpPr/>
            <p:nvPr/>
          </p:nvSpPr>
          <p:spPr>
            <a:xfrm>
              <a:off x="6718554" y="4653614"/>
              <a:ext cx="1209918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announceTo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4079C54F-C9DD-7B96-CD04-D732D2CE3D92}"/>
                </a:ext>
              </a:extLst>
            </p:cNvPr>
            <p:cNvSpPr/>
            <p:nvPr/>
          </p:nvSpPr>
          <p:spPr>
            <a:xfrm>
              <a:off x="7988172" y="4651162"/>
              <a:ext cx="2029472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announcedAttribute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A1584062-44B3-E50E-EB9F-0D47C8FB3599}"/>
                </a:ext>
              </a:extLst>
            </p:cNvPr>
            <p:cNvSpPr/>
            <p:nvPr/>
          </p:nvSpPr>
          <p:spPr>
            <a:xfrm>
              <a:off x="6710335" y="5084832"/>
              <a:ext cx="186194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announceSyncType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55A0A6EA-B3EE-E4C4-5A55-608F4F07B973}"/>
                </a:ext>
              </a:extLst>
            </p:cNvPr>
            <p:cNvSpPr/>
            <p:nvPr/>
          </p:nvSpPr>
          <p:spPr>
            <a:xfrm>
              <a:off x="8632772" y="5084832"/>
              <a:ext cx="908289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creator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CCF99B83-11E2-DED2-498C-5C5A57E25CAD}"/>
                </a:ext>
              </a:extLst>
            </p:cNvPr>
            <p:cNvSpPr/>
            <p:nvPr/>
          </p:nvSpPr>
          <p:spPr>
            <a:xfrm>
              <a:off x="6718554" y="5513598"/>
              <a:ext cx="1853726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maxNrOfMembers</a:t>
              </a:r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A7203BA0-1BB3-5B1E-7992-4AB2FF836CA0}"/>
                </a:ext>
              </a:extLst>
            </p:cNvPr>
            <p:cNvSpPr/>
            <p:nvPr/>
          </p:nvSpPr>
          <p:spPr>
            <a:xfrm>
              <a:off x="8632772" y="5494576"/>
              <a:ext cx="1310950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memberIDs</a:t>
              </a:r>
              <a:r>
                <a:rPr lang="en-US" altLang="ko-KR" sz="12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(M)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C06B2EAD-FE04-0C0A-45EF-83F4A9E242F4}"/>
                </a:ext>
              </a:extLst>
            </p:cNvPr>
            <p:cNvSpPr/>
            <p:nvPr/>
          </p:nvSpPr>
          <p:spPr>
            <a:xfrm>
              <a:off x="6719915" y="5935461"/>
              <a:ext cx="3083925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membersAccessControlPolicyIDs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id="{36DC0A88-CF04-B813-70B5-3F10416BCBFE}"/>
                </a:ext>
              </a:extLst>
            </p:cNvPr>
            <p:cNvSpPr/>
            <p:nvPr/>
          </p:nvSpPr>
          <p:spPr>
            <a:xfrm>
              <a:off x="10007169" y="5494576"/>
              <a:ext cx="1214847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memberType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7" name="사각형: 둥근 모서리 106">
              <a:extLst>
                <a:ext uri="{FF2B5EF4-FFF2-40B4-BE49-F238E27FC236}">
                  <a16:creationId xmlns:a16="http://schemas.microsoft.com/office/drawing/2014/main" id="{4EB3CD32-6ADC-BFC7-55E1-8CD1F4057C89}"/>
                </a:ext>
              </a:extLst>
            </p:cNvPr>
            <p:cNvSpPr/>
            <p:nvPr/>
          </p:nvSpPr>
          <p:spPr>
            <a:xfrm>
              <a:off x="9871100" y="5935461"/>
              <a:ext cx="2097366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consistencyStrategy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08" name="사각형: 둥근 모서리 107">
              <a:extLst>
                <a:ext uri="{FF2B5EF4-FFF2-40B4-BE49-F238E27FC236}">
                  <a16:creationId xmlns:a16="http://schemas.microsoft.com/office/drawing/2014/main" id="{AEFEB75B-D031-05F9-89B9-1D4AF562656A}"/>
                </a:ext>
              </a:extLst>
            </p:cNvPr>
            <p:cNvSpPr/>
            <p:nvPr/>
          </p:nvSpPr>
          <p:spPr>
            <a:xfrm>
              <a:off x="9601553" y="5070356"/>
              <a:ext cx="1109990" cy="360000"/>
            </a:xfrm>
            <a:prstGeom prst="roundRect">
              <a:avLst/>
            </a:prstGeom>
            <a:solidFill>
              <a:srgbClr val="EDED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groupName</a:t>
              </a:r>
              <a:endParaRPr lang="ko-KR" altLang="en-US" sz="12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55627A09-C871-AAD4-B847-F3FF5AA9BC88}"/>
              </a:ext>
            </a:extLst>
          </p:cNvPr>
          <p:cNvSpPr txBox="1"/>
          <p:nvPr/>
        </p:nvSpPr>
        <p:spPr>
          <a:xfrm>
            <a:off x="2655680" y="1265655"/>
            <a:ext cx="2238049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</a:t>
            </a:r>
            <a:r>
              <a:rPr lang="en-US" altLang="ko-KR" sz="1400" b="1" dirty="0" err="1"/>
              <a:t>accessControlContexts</a:t>
            </a:r>
            <a:r>
              <a:rPr lang="en-US" altLang="ko-KR" sz="1400" b="1" dirty="0"/>
              <a:t>]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7453D4E-B7F9-F2B3-B648-9B0648D25497}"/>
              </a:ext>
            </a:extLst>
          </p:cNvPr>
          <p:cNvSpPr txBox="1"/>
          <p:nvPr/>
        </p:nvSpPr>
        <p:spPr>
          <a:xfrm>
            <a:off x="1902507" y="2287844"/>
            <a:ext cx="535724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[AE]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3467E6-9B29-5583-2815-F4CF1E8299A2}"/>
              </a:ext>
            </a:extLst>
          </p:cNvPr>
          <p:cNvSpPr txBox="1"/>
          <p:nvPr/>
        </p:nvSpPr>
        <p:spPr>
          <a:xfrm>
            <a:off x="6330963" y="2320574"/>
            <a:ext cx="675185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[CNT]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E26E8DA-3FA2-D784-EBE0-5E8CE109A776}"/>
              </a:ext>
            </a:extLst>
          </p:cNvPr>
          <p:cNvSpPr txBox="1"/>
          <p:nvPr/>
        </p:nvSpPr>
        <p:spPr>
          <a:xfrm>
            <a:off x="1046542" y="4681936"/>
            <a:ext cx="659155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[SUB]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CB4FE0-4194-2C79-9BDA-93B426DB9CDF}"/>
              </a:ext>
            </a:extLst>
          </p:cNvPr>
          <p:cNvSpPr txBox="1"/>
          <p:nvPr/>
        </p:nvSpPr>
        <p:spPr>
          <a:xfrm>
            <a:off x="6315755" y="4384294"/>
            <a:ext cx="670376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[GRP]</a:t>
            </a: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5BF6ACCF-A9FE-F68E-E582-4F754A937A33}"/>
              </a:ext>
            </a:extLst>
          </p:cNvPr>
          <p:cNvSpPr/>
          <p:nvPr/>
        </p:nvSpPr>
        <p:spPr>
          <a:xfrm>
            <a:off x="6293162" y="2376551"/>
            <a:ext cx="4562151" cy="17774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675CCF3-818A-AA01-9A6C-08897500C6D7}"/>
              </a:ext>
            </a:extLst>
          </p:cNvPr>
          <p:cNvSpPr/>
          <p:nvPr/>
        </p:nvSpPr>
        <p:spPr>
          <a:xfrm>
            <a:off x="1010115" y="4706201"/>
            <a:ext cx="4974231" cy="184993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85008B94-4445-4FF4-4029-723826147B1C}"/>
              </a:ext>
            </a:extLst>
          </p:cNvPr>
          <p:cNvSpPr/>
          <p:nvPr/>
        </p:nvSpPr>
        <p:spPr>
          <a:xfrm>
            <a:off x="6293162" y="4402707"/>
            <a:ext cx="4888723" cy="216241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9644BC05-0840-E885-9ADD-1702736CB354}"/>
              </a:ext>
            </a:extLst>
          </p:cNvPr>
          <p:cNvSpPr/>
          <p:nvPr/>
        </p:nvSpPr>
        <p:spPr>
          <a:xfrm>
            <a:off x="2655680" y="1266133"/>
            <a:ext cx="6934390" cy="82976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52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3E838-95D0-42A9-DF84-205D26356231}"/>
              </a:ext>
            </a:extLst>
          </p:cNvPr>
          <p:cNvSpPr txBox="1"/>
          <p:nvPr/>
        </p:nvSpPr>
        <p:spPr>
          <a:xfrm>
            <a:off x="793861" y="451581"/>
            <a:ext cx="15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Architecture</a:t>
            </a: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C05F0B36-1109-3A50-65FE-063D60D0CF2B}"/>
              </a:ext>
            </a:extLst>
          </p:cNvPr>
          <p:cNvGrpSpPr/>
          <p:nvPr/>
        </p:nvGrpSpPr>
        <p:grpSpPr>
          <a:xfrm>
            <a:off x="1148702" y="734949"/>
            <a:ext cx="9763514" cy="1034322"/>
            <a:chOff x="1011158" y="970763"/>
            <a:chExt cx="9763514" cy="103432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755749-312A-23BF-56BE-9C74D5D38043}"/>
                </a:ext>
              </a:extLst>
            </p:cNvPr>
            <p:cNvSpPr txBox="1"/>
            <p:nvPr/>
          </p:nvSpPr>
          <p:spPr>
            <a:xfrm>
              <a:off x="1011158" y="970763"/>
              <a:ext cx="5509200" cy="1034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Draggable resource design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Perform in variety oneM2M platform (</a:t>
              </a:r>
              <a:r>
                <a:rPr lang="en-US" altLang="ko-KR" sz="1400" dirty="0" err="1">
                  <a:latin typeface="-윤고딕320" panose="02030504000101010101" pitchFamily="18" charset="-127"/>
                  <a:ea typeface="-윤고딕320" panose="02030504000101010101" pitchFamily="18" charset="-127"/>
                </a:rPr>
                <a:t>TinyIoT</a:t>
              </a: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, Mobius, ACME, …)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Support AE, CNT, GRP, ACP, SUB resources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C1438FE-B2A3-A2FC-426D-22E215EB33F1}"/>
                </a:ext>
              </a:extLst>
            </p:cNvPr>
            <p:cNvSpPr txBox="1"/>
            <p:nvPr/>
          </p:nvSpPr>
          <p:spPr>
            <a:xfrm>
              <a:off x="6539025" y="970763"/>
              <a:ext cx="4235647" cy="71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Create requests in HTTP/MQTT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Save &amp; Load in local storage (Validation Check)</a:t>
              </a: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B94887C3-1115-26EF-3B00-96991E105EC3}"/>
              </a:ext>
            </a:extLst>
          </p:cNvPr>
          <p:cNvGrpSpPr/>
          <p:nvPr/>
        </p:nvGrpSpPr>
        <p:grpSpPr>
          <a:xfrm>
            <a:off x="940613" y="2027705"/>
            <a:ext cx="10310774" cy="4172827"/>
            <a:chOff x="690519" y="1976316"/>
            <a:chExt cx="10936581" cy="417282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5DF44E0-6C3D-62EB-AC5E-AF7F454DA245}"/>
                </a:ext>
              </a:extLst>
            </p:cNvPr>
            <p:cNvGrpSpPr/>
            <p:nvPr/>
          </p:nvGrpSpPr>
          <p:grpSpPr>
            <a:xfrm>
              <a:off x="8949997" y="2840302"/>
              <a:ext cx="2677103" cy="1735302"/>
              <a:chOff x="9080625" y="2641650"/>
              <a:chExt cx="2677103" cy="1735302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DFFB0BE-0BB1-0FC0-6592-9E3D2A557CBF}"/>
                  </a:ext>
                </a:extLst>
              </p:cNvPr>
              <p:cNvSpPr/>
              <p:nvPr/>
            </p:nvSpPr>
            <p:spPr>
              <a:xfrm>
                <a:off x="9080625" y="2641650"/>
                <a:ext cx="2677103" cy="1735302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16D264C0-D117-6B2A-00D8-D4A35CDBB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56013" y="276964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B42BD3-C596-FF44-C1F9-FF8CBF4DBE0B}"/>
                  </a:ext>
                </a:extLst>
              </p:cNvPr>
              <p:cNvSpPr txBox="1"/>
              <p:nvPr/>
            </p:nvSpPr>
            <p:spPr>
              <a:xfrm>
                <a:off x="9313136" y="3776316"/>
                <a:ext cx="2212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b="1" dirty="0"/>
                  <a:t>oneM2M Server</a:t>
                </a:r>
              </a:p>
              <a:p>
                <a:pPr algn="ctr"/>
                <a:r>
                  <a:rPr lang="en-US" altLang="ko-KR" sz="1200" dirty="0"/>
                  <a:t>(</a:t>
                </a:r>
                <a:r>
                  <a:rPr lang="en-US" altLang="ko-KR" sz="1200" dirty="0" err="1"/>
                  <a:t>TinyIoT</a:t>
                </a:r>
                <a:r>
                  <a:rPr lang="en-US" altLang="ko-KR" sz="1200" dirty="0"/>
                  <a:t>, ACME, Mobius, etc.)</a:t>
                </a:r>
                <a:endParaRPr lang="ko-KR" altLang="en-US" sz="1400" dirty="0"/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56AAF2BD-4673-D306-7EA3-F2024BD878EB}"/>
                </a:ext>
              </a:extLst>
            </p:cNvPr>
            <p:cNvGrpSpPr/>
            <p:nvPr/>
          </p:nvGrpSpPr>
          <p:grpSpPr>
            <a:xfrm>
              <a:off x="2752903" y="1976316"/>
              <a:ext cx="3935380" cy="3600000"/>
              <a:chOff x="2254597" y="1919589"/>
              <a:chExt cx="3935380" cy="4348058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B7074E15-6B87-171A-7233-378F8A6203D7}"/>
                  </a:ext>
                </a:extLst>
              </p:cNvPr>
              <p:cNvGrpSpPr/>
              <p:nvPr/>
            </p:nvGrpSpPr>
            <p:grpSpPr>
              <a:xfrm>
                <a:off x="2990973" y="2163356"/>
                <a:ext cx="1905795" cy="1673667"/>
                <a:chOff x="2290198" y="1748135"/>
                <a:chExt cx="1905795" cy="1673667"/>
              </a:xfrm>
            </p:grpSpPr>
            <p:sp>
              <p:nvSpPr>
                <p:cNvPr id="7" name="사각형: 둥근 모서리 6">
                  <a:extLst>
                    <a:ext uri="{FF2B5EF4-FFF2-40B4-BE49-F238E27FC236}">
                      <a16:creationId xmlns:a16="http://schemas.microsoft.com/office/drawing/2014/main" id="{0AD3C1ED-A038-BB3F-B905-AFCB9CF3BB70}"/>
                    </a:ext>
                  </a:extLst>
                </p:cNvPr>
                <p:cNvSpPr/>
                <p:nvPr/>
              </p:nvSpPr>
              <p:spPr>
                <a:xfrm>
                  <a:off x="2383180" y="1748135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354937D-4D67-B507-557C-89F32B333CE7}"/>
                    </a:ext>
                  </a:extLst>
                </p:cNvPr>
                <p:cNvSpPr txBox="1"/>
                <p:nvPr/>
              </p:nvSpPr>
              <p:spPr>
                <a:xfrm>
                  <a:off x="2290198" y="1841295"/>
                  <a:ext cx="1047274" cy="37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CSE</a:t>
                  </a:r>
                  <a:endParaRPr lang="ko-KR" altLang="en-US" sz="1400" b="1" dirty="0"/>
                </a:p>
              </p:txBody>
            </p:sp>
            <p:sp>
              <p:nvSpPr>
                <p:cNvPr id="38" name="사각형: 둥근 모서리 37">
                  <a:extLst>
                    <a:ext uri="{FF2B5EF4-FFF2-40B4-BE49-F238E27FC236}">
                      <a16:creationId xmlns:a16="http://schemas.microsoft.com/office/drawing/2014/main" id="{3270AC28-53BD-E3F0-4C87-7EFF0F93A428}"/>
                    </a:ext>
                  </a:extLst>
                </p:cNvPr>
                <p:cNvSpPr/>
                <p:nvPr/>
              </p:nvSpPr>
              <p:spPr>
                <a:xfrm>
                  <a:off x="2813835" y="2339143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42519F-F554-95F5-7A65-D03A6B233058}"/>
                    </a:ext>
                  </a:extLst>
                </p:cNvPr>
                <p:cNvSpPr txBox="1"/>
                <p:nvPr/>
              </p:nvSpPr>
              <p:spPr>
                <a:xfrm>
                  <a:off x="2720853" y="2432302"/>
                  <a:ext cx="1047274" cy="37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AE</a:t>
                  </a:r>
                  <a:endParaRPr lang="ko-KR" altLang="en-US" sz="1400" b="1" dirty="0"/>
                </a:p>
              </p:txBody>
            </p:sp>
            <p:sp>
              <p:nvSpPr>
                <p:cNvPr id="40" name="사각형: 둥근 모서리 39">
                  <a:extLst>
                    <a:ext uri="{FF2B5EF4-FFF2-40B4-BE49-F238E27FC236}">
                      <a16:creationId xmlns:a16="http://schemas.microsoft.com/office/drawing/2014/main" id="{FA11F454-C87C-B3ED-40C6-1499C9360BBA}"/>
                    </a:ext>
                  </a:extLst>
                </p:cNvPr>
                <p:cNvSpPr/>
                <p:nvPr/>
              </p:nvSpPr>
              <p:spPr>
                <a:xfrm>
                  <a:off x="3241701" y="2927706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F3D9C23-9E2F-F62E-9C0A-428873CB33F5}"/>
                    </a:ext>
                  </a:extLst>
                </p:cNvPr>
                <p:cNvSpPr txBox="1"/>
                <p:nvPr/>
              </p:nvSpPr>
              <p:spPr>
                <a:xfrm>
                  <a:off x="3148719" y="3020865"/>
                  <a:ext cx="1047274" cy="37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SUB</a:t>
                  </a:r>
                  <a:endParaRPr lang="ko-KR" altLang="en-US" sz="1400" b="1" dirty="0"/>
                </a:p>
              </p:txBody>
            </p:sp>
          </p:grpSp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A607F03C-B8E9-64E9-E648-F16EC5D5A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2229" y="4046407"/>
                <a:ext cx="3008778" cy="20413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ADCED135-8569-23A9-5034-930BBF012E86}"/>
                  </a:ext>
                </a:extLst>
              </p:cNvPr>
              <p:cNvSpPr/>
              <p:nvPr/>
            </p:nvSpPr>
            <p:spPr>
              <a:xfrm>
                <a:off x="2254597" y="1919589"/>
                <a:ext cx="3559301" cy="4348058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A4C6EA-0BBF-9FEB-ED15-7AECA904350F}"/>
                  </a:ext>
                </a:extLst>
              </p:cNvPr>
              <p:cNvSpPr txBox="1"/>
              <p:nvPr/>
            </p:nvSpPr>
            <p:spPr>
              <a:xfrm>
                <a:off x="4282445" y="4027628"/>
                <a:ext cx="1907532" cy="33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.JSON</a:t>
                </a:r>
                <a:endParaRPr lang="ko-KR" altLang="en-US" sz="1200" b="1" dirty="0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58ADFC20-0E9B-4E8B-D9B7-C64A16080BEE}"/>
                </a:ext>
              </a:extLst>
            </p:cNvPr>
            <p:cNvGrpSpPr/>
            <p:nvPr/>
          </p:nvGrpSpPr>
          <p:grpSpPr>
            <a:xfrm>
              <a:off x="690519" y="2545563"/>
              <a:ext cx="1305870" cy="1158452"/>
              <a:chOff x="690519" y="2563227"/>
              <a:chExt cx="1305870" cy="1158452"/>
            </a:xfrm>
          </p:grpSpPr>
          <p:pic>
            <p:nvPicPr>
              <p:cNvPr id="17" name="그림 16" descr="그래픽, 다채로움, 상징이(가) 표시된 사진&#10;&#10;자동 생성된 설명">
                <a:extLst>
                  <a:ext uri="{FF2B5EF4-FFF2-40B4-BE49-F238E27FC236}">
                    <a16:creationId xmlns:a16="http://schemas.microsoft.com/office/drawing/2014/main" id="{82BE8251-84BE-5708-9CE5-60467EE38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455" y="2693430"/>
                <a:ext cx="612000" cy="612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2F1DE2-659E-AE14-648C-858216F0D7A1}"/>
                  </a:ext>
                </a:extLst>
              </p:cNvPr>
              <p:cNvSpPr txBox="1"/>
              <p:nvPr/>
            </p:nvSpPr>
            <p:spPr>
              <a:xfrm>
                <a:off x="690519" y="3359321"/>
                <a:ext cx="130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00970D"/>
                    </a:solidFill>
                  </a:rPr>
                  <a:t>Drag &amp; Drop</a:t>
                </a:r>
                <a:endParaRPr lang="ko-KR" altLang="en-US" sz="1400" b="1" dirty="0">
                  <a:solidFill>
                    <a:srgbClr val="00970D"/>
                  </a:solidFill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1CAFAD2B-7881-DC2A-B073-710697D0B4FC}"/>
                  </a:ext>
                </a:extLst>
              </p:cNvPr>
              <p:cNvSpPr/>
              <p:nvPr/>
            </p:nvSpPr>
            <p:spPr>
              <a:xfrm>
                <a:off x="690519" y="2563227"/>
                <a:ext cx="1305870" cy="1158452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8FBE7E1D-2CF1-4420-2E36-A2338C2F1224}"/>
                </a:ext>
              </a:extLst>
            </p:cNvPr>
            <p:cNvGrpSpPr/>
            <p:nvPr/>
          </p:nvGrpSpPr>
          <p:grpSpPr>
            <a:xfrm>
              <a:off x="690519" y="3776316"/>
              <a:ext cx="1305870" cy="1158452"/>
              <a:chOff x="690519" y="4179212"/>
              <a:chExt cx="1305870" cy="1158452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6981F1A5-772E-112D-FE85-888ACE904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385" y="4215647"/>
                <a:ext cx="721499" cy="629574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E50B86-BED3-4A36-235A-99214D340631}"/>
                  </a:ext>
                </a:extLst>
              </p:cNvPr>
              <p:cNvSpPr txBox="1"/>
              <p:nvPr/>
            </p:nvSpPr>
            <p:spPr>
              <a:xfrm>
                <a:off x="767270" y="4845221"/>
                <a:ext cx="115236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File Upload</a:t>
                </a:r>
              </a:p>
              <a:p>
                <a:pPr algn="ctr"/>
                <a:r>
                  <a:rPr lang="en-US" altLang="ko-KR" sz="1200" dirty="0"/>
                  <a:t>(.JSON file)</a:t>
                </a:r>
                <a:endParaRPr lang="ko-KR" altLang="en-US" sz="1400" dirty="0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EAB9ACE3-48BC-E227-9B0F-12F3B10F50AC}"/>
                  </a:ext>
                </a:extLst>
              </p:cNvPr>
              <p:cNvSpPr/>
              <p:nvPr/>
            </p:nvSpPr>
            <p:spPr>
              <a:xfrm>
                <a:off x="690519" y="4179212"/>
                <a:ext cx="1305870" cy="1158452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E570118-3829-1D85-3FDF-21DFC13B6C43}"/>
                </a:ext>
              </a:extLst>
            </p:cNvPr>
            <p:cNvSpPr txBox="1"/>
            <p:nvPr/>
          </p:nvSpPr>
          <p:spPr>
            <a:xfrm>
              <a:off x="2732858" y="5600695"/>
              <a:ext cx="3559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Hierarchical oneM2M Data Model</a:t>
              </a:r>
              <a:endParaRPr lang="ko-KR" altLang="en-US" sz="1400" b="1" dirty="0"/>
            </a:p>
          </p:txBody>
        </p: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6AF955A0-1EFA-C5B6-7267-02806E3DA2D8}"/>
                </a:ext>
              </a:extLst>
            </p:cNvPr>
            <p:cNvCxnSpPr>
              <a:stCxn id="57" idx="3"/>
            </p:cNvCxnSpPr>
            <p:nvPr/>
          </p:nvCxnSpPr>
          <p:spPr>
            <a:xfrm>
              <a:off x="1996389" y="3124789"/>
              <a:ext cx="7565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4B8B506E-42B8-BBF7-58CB-65D93CBBB90D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>
              <a:off x="1996389" y="4355542"/>
              <a:ext cx="7565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C5699392-6AB6-CD60-2E2D-1F1E7AE52A31}"/>
                </a:ext>
              </a:extLst>
            </p:cNvPr>
            <p:cNvCxnSpPr>
              <a:cxnSpLocks/>
            </p:cNvCxnSpPr>
            <p:nvPr/>
          </p:nvCxnSpPr>
          <p:spPr>
            <a:xfrm>
              <a:off x="6312204" y="3429000"/>
              <a:ext cx="2637793" cy="3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318E38C6-60AE-29B3-225F-1B99686ECB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2204" y="3808813"/>
              <a:ext cx="265744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3522953-327A-C0B4-D737-58DD731F6A2F}"/>
                </a:ext>
              </a:extLst>
            </p:cNvPr>
            <p:cNvSpPr txBox="1"/>
            <p:nvPr/>
          </p:nvSpPr>
          <p:spPr>
            <a:xfrm>
              <a:off x="6067601" y="3482376"/>
              <a:ext cx="3093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i="1" dirty="0"/>
                <a:t>HTTP</a:t>
              </a:r>
              <a:r>
                <a:rPr lang="en-US" altLang="ko-KR" sz="1200" b="1" dirty="0"/>
                <a:t> or </a:t>
              </a:r>
              <a:r>
                <a:rPr lang="en-US" altLang="ko-KR" sz="1200" b="1" i="1" dirty="0"/>
                <a:t>MQTT</a:t>
              </a:r>
              <a:r>
                <a:rPr lang="en-US" altLang="ko-KR" sz="1200" b="1" dirty="0"/>
                <a:t> Communication</a:t>
              </a:r>
              <a:endParaRPr lang="ko-KR" altLang="en-US" sz="1200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698947-1AC4-0B50-F31A-425BC3F20B3E}"/>
                </a:ext>
              </a:extLst>
            </p:cNvPr>
            <p:cNvSpPr txBox="1"/>
            <p:nvPr/>
          </p:nvSpPr>
          <p:spPr>
            <a:xfrm>
              <a:off x="6089290" y="3082919"/>
              <a:ext cx="3093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970D"/>
                  </a:solidFill>
                </a:rPr>
                <a:t>Create</a:t>
              </a:r>
              <a:endParaRPr lang="ko-KR" altLang="en-US" sz="1200" b="1" dirty="0">
                <a:solidFill>
                  <a:srgbClr val="00970D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26A55CD-EF6F-DC65-212F-6BDB4B9B5B5A}"/>
                </a:ext>
              </a:extLst>
            </p:cNvPr>
            <p:cNvSpPr txBox="1"/>
            <p:nvPr/>
          </p:nvSpPr>
          <p:spPr>
            <a:xfrm>
              <a:off x="6082372" y="3831243"/>
              <a:ext cx="3093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970D"/>
                  </a:solidFill>
                </a:rPr>
                <a:t>Retrieve</a:t>
              </a:r>
              <a:endParaRPr lang="ko-KR" altLang="en-US" sz="1200" b="1" dirty="0">
                <a:solidFill>
                  <a:srgbClr val="00970D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9EE6B6F-59D6-74C3-3A7E-8ECE0B484C23}"/>
                </a:ext>
              </a:extLst>
            </p:cNvPr>
            <p:cNvSpPr txBox="1"/>
            <p:nvPr/>
          </p:nvSpPr>
          <p:spPr>
            <a:xfrm>
              <a:off x="8218743" y="5841366"/>
              <a:ext cx="195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7CB938F-1FDB-A3CC-3D0D-83DAE526A352}"/>
                </a:ext>
              </a:extLst>
            </p:cNvPr>
            <p:cNvSpPr txBox="1"/>
            <p:nvPr/>
          </p:nvSpPr>
          <p:spPr>
            <a:xfrm>
              <a:off x="804458" y="4659202"/>
              <a:ext cx="3093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970D"/>
                  </a:solidFill>
                </a:rPr>
                <a:t>Save</a:t>
              </a:r>
              <a:endParaRPr lang="ko-KR" altLang="en-US" sz="1200" b="1" dirty="0">
                <a:solidFill>
                  <a:srgbClr val="00970D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8B3BDC-935F-5D2E-58F7-B39B1CCF14E1}"/>
                </a:ext>
              </a:extLst>
            </p:cNvPr>
            <p:cNvSpPr txBox="1"/>
            <p:nvPr/>
          </p:nvSpPr>
          <p:spPr>
            <a:xfrm>
              <a:off x="824678" y="4051941"/>
              <a:ext cx="3093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970D"/>
                  </a:solidFill>
                </a:rPr>
                <a:t>Load</a:t>
              </a:r>
              <a:endParaRPr lang="ko-KR" altLang="en-US" sz="1200" b="1" dirty="0">
                <a:solidFill>
                  <a:srgbClr val="00970D"/>
                </a:solidFill>
              </a:endParaRPr>
            </a:p>
          </p:txBody>
        </p:sp>
      </p:grp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CB267CB9-8641-4767-F380-756DF018808F}"/>
              </a:ext>
            </a:extLst>
          </p:cNvPr>
          <p:cNvSpPr/>
          <p:nvPr/>
        </p:nvSpPr>
        <p:spPr>
          <a:xfrm>
            <a:off x="633150" y="1912775"/>
            <a:ext cx="10935478" cy="4626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F7B1243-DA6A-5236-EBA1-8E1FE1CB5D0C}"/>
              </a:ext>
            </a:extLst>
          </p:cNvPr>
          <p:cNvCxnSpPr>
            <a:cxnSpLocks/>
          </p:cNvCxnSpPr>
          <p:nvPr/>
        </p:nvCxnSpPr>
        <p:spPr>
          <a:xfrm flipH="1">
            <a:off x="2124866" y="4690300"/>
            <a:ext cx="741220" cy="47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3E838-95D0-42A9-DF84-205D26356231}"/>
              </a:ext>
            </a:extLst>
          </p:cNvPr>
          <p:cNvSpPr txBox="1"/>
          <p:nvPr/>
        </p:nvSpPr>
        <p:spPr>
          <a:xfrm>
            <a:off x="831739" y="504661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Retrieve CSE data</a:t>
            </a:r>
            <a:endParaRPr lang="en-US" altLang="ko-KR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C3713-CA07-6287-8279-03A843B487E8}"/>
              </a:ext>
            </a:extLst>
          </p:cNvPr>
          <p:cNvSpPr txBox="1"/>
          <p:nvPr/>
        </p:nvSpPr>
        <p:spPr>
          <a:xfrm>
            <a:off x="5439963" y="616279"/>
            <a:ext cx="3219856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Set CSE attributes automatically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E2FF49-DB88-BCC6-354F-91C74CBF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19" y="1676836"/>
            <a:ext cx="5521469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BEAB802-ED31-6743-C381-C74D3AA2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18" y="3001721"/>
            <a:ext cx="297828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145887-CDD0-7C18-529A-20F4C3DBC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37" y="3001721"/>
            <a:ext cx="4334087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916D0BD5-40AF-5390-8E84-2C8FBC633699}"/>
              </a:ext>
            </a:extLst>
          </p:cNvPr>
          <p:cNvGrpSpPr/>
          <p:nvPr/>
        </p:nvGrpSpPr>
        <p:grpSpPr>
          <a:xfrm>
            <a:off x="4549269" y="4233971"/>
            <a:ext cx="1200906" cy="415499"/>
            <a:chOff x="3884867" y="2819787"/>
            <a:chExt cx="1200906" cy="415499"/>
          </a:xfrm>
        </p:grpSpPr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A79F99E9-C64A-E88C-2134-32855C1D8E50}"/>
                </a:ext>
              </a:extLst>
            </p:cNvPr>
            <p:cNvSpPr/>
            <p:nvPr/>
          </p:nvSpPr>
          <p:spPr>
            <a:xfrm>
              <a:off x="3995001" y="3096786"/>
              <a:ext cx="980635" cy="138500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7463B5-ECD3-F2B1-3F27-7F51D71EC3FA}"/>
                </a:ext>
              </a:extLst>
            </p:cNvPr>
            <p:cNvSpPr txBox="1"/>
            <p:nvPr/>
          </p:nvSpPr>
          <p:spPr>
            <a:xfrm>
              <a:off x="3884867" y="2819787"/>
              <a:ext cx="1200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Set Attributes</a:t>
              </a:r>
              <a:endParaRPr lang="ko-KR" altLang="en-US" sz="12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E98E26F-4366-FD1F-9993-15123F97D0AE}"/>
              </a:ext>
            </a:extLst>
          </p:cNvPr>
          <p:cNvSpPr txBox="1"/>
          <p:nvPr/>
        </p:nvSpPr>
        <p:spPr>
          <a:xfrm>
            <a:off x="7196587" y="1988336"/>
            <a:ext cx="238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CSE Information for Retrieve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DDF3C-E890-5C93-257F-1BBF175B40BB}"/>
              </a:ext>
            </a:extLst>
          </p:cNvPr>
          <p:cNvSpPr txBox="1"/>
          <p:nvPr/>
        </p:nvSpPr>
        <p:spPr>
          <a:xfrm>
            <a:off x="1893088" y="6029607"/>
            <a:ext cx="173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▲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Retrieved CSE Data</a:t>
            </a:r>
            <a:endParaRPr lang="ko-KR" alt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ABDFF1-A0B2-3778-75F6-9606D3859763}"/>
              </a:ext>
            </a:extLst>
          </p:cNvPr>
          <p:cNvSpPr txBox="1"/>
          <p:nvPr/>
        </p:nvSpPr>
        <p:spPr>
          <a:xfrm>
            <a:off x="7238809" y="6029606"/>
            <a:ext cx="1945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▲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CSE Attributes in Web</a:t>
            </a:r>
            <a:endParaRPr lang="ko-KR" altLang="en-US" sz="12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679DE42-F50D-848F-CD71-00BF0554A280}"/>
              </a:ext>
            </a:extLst>
          </p:cNvPr>
          <p:cNvGrpSpPr/>
          <p:nvPr/>
        </p:nvGrpSpPr>
        <p:grpSpPr>
          <a:xfrm>
            <a:off x="1063835" y="1350501"/>
            <a:ext cx="1055304" cy="478446"/>
            <a:chOff x="8928956" y="4151849"/>
            <a:chExt cx="1055304" cy="4784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CD981E-6029-8DF2-7190-8AD084FA3C86}"/>
                </a:ext>
              </a:extLst>
            </p:cNvPr>
            <p:cNvSpPr txBox="1"/>
            <p:nvPr/>
          </p:nvSpPr>
          <p:spPr>
            <a:xfrm>
              <a:off x="9105301" y="4151849"/>
              <a:ext cx="878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>
                  <a:solidFill>
                    <a:srgbClr val="00970D"/>
                  </a:solidFill>
                </a:rPr>
                <a:t>Retrieve</a:t>
              </a:r>
              <a:endParaRPr lang="ko-KR" altLang="en-US" sz="1400" b="1" i="1" dirty="0">
                <a:solidFill>
                  <a:srgbClr val="00970D"/>
                </a:solidFill>
              </a:endParaRPr>
            </a:p>
          </p:txBody>
        </p:sp>
        <p:pic>
          <p:nvPicPr>
            <p:cNvPr id="30" name="그림 29" descr="그래픽, 다채로움, 상징이(가) 표시된 사진&#10;&#10;자동 생성된 설명">
              <a:extLst>
                <a:ext uri="{FF2B5EF4-FFF2-40B4-BE49-F238E27FC236}">
                  <a16:creationId xmlns:a16="http://schemas.microsoft.com/office/drawing/2014/main" id="{1B3D5EB7-B788-7FE8-8DFE-98786B62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956" y="4270295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1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DFFB0BE-0BB1-0FC0-6592-9E3D2A557CBF}"/>
              </a:ext>
            </a:extLst>
          </p:cNvPr>
          <p:cNvSpPr/>
          <p:nvPr/>
        </p:nvSpPr>
        <p:spPr>
          <a:xfrm>
            <a:off x="8411891" y="4067554"/>
            <a:ext cx="2677103" cy="173530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128BF228-765F-D623-65E8-64CDB5FB4AEF}"/>
              </a:ext>
            </a:extLst>
          </p:cNvPr>
          <p:cNvSpPr/>
          <p:nvPr/>
        </p:nvSpPr>
        <p:spPr>
          <a:xfrm>
            <a:off x="6417338" y="4096150"/>
            <a:ext cx="864392" cy="109674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64473BC3-CD30-7E63-326D-2A21BA9A6F55}"/>
              </a:ext>
            </a:extLst>
          </p:cNvPr>
          <p:cNvSpPr/>
          <p:nvPr/>
        </p:nvSpPr>
        <p:spPr>
          <a:xfrm>
            <a:off x="478023" y="1445546"/>
            <a:ext cx="5680675" cy="444244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3E838-95D0-42A9-DF84-205D26356231}"/>
              </a:ext>
            </a:extLst>
          </p:cNvPr>
          <p:cNvSpPr txBox="1"/>
          <p:nvPr/>
        </p:nvSpPr>
        <p:spPr>
          <a:xfrm>
            <a:off x="930780" y="464355"/>
            <a:ext cx="1136851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Function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6D264C0-D117-6B2A-00D8-D4A35CDB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79" y="4195549"/>
            <a:ext cx="900000" cy="90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B42BD3-C596-FF44-C1F9-FF8CBF4DBE0B}"/>
              </a:ext>
            </a:extLst>
          </p:cNvPr>
          <p:cNvSpPr txBox="1"/>
          <p:nvPr/>
        </p:nvSpPr>
        <p:spPr>
          <a:xfrm>
            <a:off x="8474933" y="5202220"/>
            <a:ext cx="2551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/>
              <a:t>oneM2M Server</a:t>
            </a:r>
          </a:p>
          <a:p>
            <a:pPr algn="ctr"/>
            <a:r>
              <a:rPr lang="en-US" altLang="ko-KR" sz="1400" dirty="0"/>
              <a:t>(</a:t>
            </a:r>
            <a:r>
              <a:rPr lang="en-US" altLang="ko-KR" sz="1400" dirty="0" err="1"/>
              <a:t>TinyIoT</a:t>
            </a:r>
            <a:r>
              <a:rPr lang="en-US" altLang="ko-KR" sz="1400" dirty="0"/>
              <a:t>, ACME, Mobius, etc.)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367E9-6D06-60CE-3220-4DC090DB578F}"/>
              </a:ext>
            </a:extLst>
          </p:cNvPr>
          <p:cNvSpPr txBox="1"/>
          <p:nvPr/>
        </p:nvSpPr>
        <p:spPr>
          <a:xfrm>
            <a:off x="10129043" y="3423017"/>
            <a:ext cx="145879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/>
              <a:t>HTTP</a:t>
            </a:r>
            <a:r>
              <a:rPr lang="en-US" altLang="ko-KR" sz="1400" dirty="0"/>
              <a:t> or </a:t>
            </a:r>
            <a:r>
              <a:rPr lang="en-US" altLang="ko-KR" sz="1400" b="1" dirty="0"/>
              <a:t>MQTT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5D314-81D4-EE54-49D6-D645969ACB59}"/>
              </a:ext>
            </a:extLst>
          </p:cNvPr>
          <p:cNvSpPr txBox="1"/>
          <p:nvPr/>
        </p:nvSpPr>
        <p:spPr>
          <a:xfrm>
            <a:off x="485860" y="5525859"/>
            <a:ext cx="190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[Resource Type]</a:t>
            </a:r>
            <a:endParaRPr lang="ko-KR" altLang="en-US" sz="12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B8DB459-1374-B826-ACFB-CE7BC2BC7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7"/>
          <a:stretch/>
        </p:blipFill>
        <p:spPr>
          <a:xfrm>
            <a:off x="7229103" y="1202176"/>
            <a:ext cx="3736102" cy="20453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3908C84A-2DE3-A7DA-0A00-9EE98C53FD39}"/>
              </a:ext>
            </a:extLst>
          </p:cNvPr>
          <p:cNvGrpSpPr/>
          <p:nvPr/>
        </p:nvGrpSpPr>
        <p:grpSpPr>
          <a:xfrm>
            <a:off x="854227" y="1838480"/>
            <a:ext cx="1169393" cy="3600000"/>
            <a:chOff x="669642" y="1539550"/>
            <a:chExt cx="1169393" cy="3778898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458DCEA6-A82D-D7E3-856E-884F0F4C0552}"/>
                </a:ext>
              </a:extLst>
            </p:cNvPr>
            <p:cNvGrpSpPr/>
            <p:nvPr/>
          </p:nvGrpSpPr>
          <p:grpSpPr>
            <a:xfrm>
              <a:off x="729415" y="1720143"/>
              <a:ext cx="1049845" cy="3417711"/>
              <a:chOff x="784129" y="1706762"/>
              <a:chExt cx="1049845" cy="3417711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D275E214-FD03-36B8-94C4-0C8818A0A6ED}"/>
                  </a:ext>
                </a:extLst>
              </p:cNvPr>
              <p:cNvGrpSpPr/>
              <p:nvPr/>
            </p:nvGrpSpPr>
            <p:grpSpPr>
              <a:xfrm>
                <a:off x="784129" y="1706762"/>
                <a:ext cx="1047274" cy="494096"/>
                <a:chOff x="451124" y="1971209"/>
                <a:chExt cx="1047274" cy="494096"/>
              </a:xfrm>
            </p:grpSpPr>
            <p:sp>
              <p:nvSpPr>
                <p:cNvPr id="6" name="사각형: 둥근 모서리 5">
                  <a:extLst>
                    <a:ext uri="{FF2B5EF4-FFF2-40B4-BE49-F238E27FC236}">
                      <a16:creationId xmlns:a16="http://schemas.microsoft.com/office/drawing/2014/main" id="{AE81DC32-28AD-95C1-3174-0159E1C94854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C6512E5-29DC-0410-FD12-244AE2285FFE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CSE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44F67856-2D83-09C8-4DCB-57F3A5770B04}"/>
                  </a:ext>
                </a:extLst>
              </p:cNvPr>
              <p:cNvGrpSpPr/>
              <p:nvPr/>
            </p:nvGrpSpPr>
            <p:grpSpPr>
              <a:xfrm>
                <a:off x="784129" y="2294017"/>
                <a:ext cx="1047274" cy="494096"/>
                <a:chOff x="451124" y="1971209"/>
                <a:chExt cx="1047274" cy="494096"/>
              </a:xfrm>
            </p:grpSpPr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id="{C570C90B-CD1D-8210-1F14-CEBA6616119D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D1A07F3-4BA4-F2ED-71DE-1878FE958985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ACP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B61C2645-03F4-2FC5-A220-D23EF918AF71}"/>
                  </a:ext>
                </a:extLst>
              </p:cNvPr>
              <p:cNvGrpSpPr/>
              <p:nvPr/>
            </p:nvGrpSpPr>
            <p:grpSpPr>
              <a:xfrm>
                <a:off x="784129" y="2882427"/>
                <a:ext cx="1047274" cy="494096"/>
                <a:chOff x="451124" y="1971209"/>
                <a:chExt cx="1047274" cy="494096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49F498B3-1673-9C69-FD1D-690155E95A06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A5FF838-8AFA-B5BC-3031-A2FBC35E6C9C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AE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ED27D266-5486-BDCA-0755-172D10B3A49B}"/>
                  </a:ext>
                </a:extLst>
              </p:cNvPr>
              <p:cNvGrpSpPr/>
              <p:nvPr/>
            </p:nvGrpSpPr>
            <p:grpSpPr>
              <a:xfrm>
                <a:off x="784129" y="3465078"/>
                <a:ext cx="1047274" cy="494096"/>
                <a:chOff x="451124" y="1971209"/>
                <a:chExt cx="1047274" cy="494096"/>
              </a:xfrm>
            </p:grpSpPr>
            <p:sp>
              <p:nvSpPr>
                <p:cNvPr id="26" name="사각형: 둥근 모서리 25">
                  <a:extLst>
                    <a:ext uri="{FF2B5EF4-FFF2-40B4-BE49-F238E27FC236}">
                      <a16:creationId xmlns:a16="http://schemas.microsoft.com/office/drawing/2014/main" id="{9162EBAB-3B38-F070-694A-F055AA4D6DF2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2C7E176-3E0C-67BE-9CFE-695E185D7CB9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CNT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62020234-7B7D-BF9C-7051-64BF3609B379}"/>
                  </a:ext>
                </a:extLst>
              </p:cNvPr>
              <p:cNvGrpSpPr/>
              <p:nvPr/>
            </p:nvGrpSpPr>
            <p:grpSpPr>
              <a:xfrm>
                <a:off x="786700" y="4047728"/>
                <a:ext cx="1047274" cy="494096"/>
                <a:chOff x="451124" y="1971209"/>
                <a:chExt cx="1047274" cy="494096"/>
              </a:xfrm>
            </p:grpSpPr>
            <p:sp>
              <p:nvSpPr>
                <p:cNvPr id="29" name="사각형: 둥근 모서리 28">
                  <a:extLst>
                    <a:ext uri="{FF2B5EF4-FFF2-40B4-BE49-F238E27FC236}">
                      <a16:creationId xmlns:a16="http://schemas.microsoft.com/office/drawing/2014/main" id="{49DDC2F5-678E-2877-D1E1-7FE528657FB5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8189B80-F444-7781-D4FC-E77B329E5E14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SUB</a:t>
                  </a:r>
                  <a:endParaRPr lang="ko-KR" altLang="en-US" sz="1400" b="1" dirty="0"/>
                </a:p>
              </p:txBody>
            </p:sp>
          </p:grp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15B3607E-0663-958B-9B4F-3BD2C1C6B89F}"/>
                  </a:ext>
                </a:extLst>
              </p:cNvPr>
              <p:cNvGrpSpPr/>
              <p:nvPr/>
            </p:nvGrpSpPr>
            <p:grpSpPr>
              <a:xfrm>
                <a:off x="784129" y="4630377"/>
                <a:ext cx="1047274" cy="494096"/>
                <a:chOff x="451124" y="1971209"/>
                <a:chExt cx="1047274" cy="494096"/>
              </a:xfrm>
            </p:grpSpPr>
            <p:sp>
              <p:nvSpPr>
                <p:cNvPr id="32" name="사각형: 둥근 모서리 31">
                  <a:extLst>
                    <a:ext uri="{FF2B5EF4-FFF2-40B4-BE49-F238E27FC236}">
                      <a16:creationId xmlns:a16="http://schemas.microsoft.com/office/drawing/2014/main" id="{F6658C25-D5EC-F213-22C5-1D5772FA452A}"/>
                    </a:ext>
                  </a:extLst>
                </p:cNvPr>
                <p:cNvSpPr/>
                <p:nvPr/>
              </p:nvSpPr>
              <p:spPr>
                <a:xfrm>
                  <a:off x="544106" y="1971209"/>
                  <a:ext cx="861310" cy="494096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9A418A-20BD-8627-779D-BFF0AF2B245D}"/>
                    </a:ext>
                  </a:extLst>
                </p:cNvPr>
                <p:cNvSpPr txBox="1"/>
                <p:nvPr/>
              </p:nvSpPr>
              <p:spPr>
                <a:xfrm>
                  <a:off x="451124" y="2064368"/>
                  <a:ext cx="1047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/>
                    <a:t>GRP</a:t>
                  </a:r>
                  <a:endParaRPr lang="ko-KR" altLang="en-US" sz="1400" b="1" dirty="0"/>
                </a:p>
              </p:txBody>
            </p:sp>
          </p:grpSp>
        </p:grp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F17869F-448B-C2AC-5371-7E83582B8C88}"/>
                </a:ext>
              </a:extLst>
            </p:cNvPr>
            <p:cNvSpPr/>
            <p:nvPr/>
          </p:nvSpPr>
          <p:spPr>
            <a:xfrm>
              <a:off x="669642" y="1539550"/>
              <a:ext cx="1169393" cy="37788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5C93B41-7669-5AFD-1129-E161101FD107}"/>
              </a:ext>
            </a:extLst>
          </p:cNvPr>
          <p:cNvSpPr txBox="1"/>
          <p:nvPr/>
        </p:nvSpPr>
        <p:spPr>
          <a:xfrm>
            <a:off x="3516296" y="551106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▲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Example</a:t>
            </a:r>
            <a:endParaRPr lang="ko-KR" altLang="en-US" sz="1200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EEBD14DB-4B61-3EAE-F2C8-B235F7763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853" y="958322"/>
            <a:ext cx="1058912" cy="105891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E99EB1C-B072-B56B-FA16-B96889F78D7A}"/>
              </a:ext>
            </a:extLst>
          </p:cNvPr>
          <p:cNvSpPr txBox="1"/>
          <p:nvPr/>
        </p:nvSpPr>
        <p:spPr>
          <a:xfrm>
            <a:off x="5124090" y="1263329"/>
            <a:ext cx="131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/>
              <a:t>User   Page</a:t>
            </a:r>
            <a:endParaRPr lang="ko-KR" altLang="en-US" sz="1400" b="1" i="1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6AAF2BD-4673-D306-7EA3-F2024BD878EB}"/>
              </a:ext>
            </a:extLst>
          </p:cNvPr>
          <p:cNvGrpSpPr/>
          <p:nvPr/>
        </p:nvGrpSpPr>
        <p:grpSpPr>
          <a:xfrm>
            <a:off x="2223318" y="1835467"/>
            <a:ext cx="3935380" cy="3600000"/>
            <a:chOff x="2254597" y="1919589"/>
            <a:chExt cx="3935380" cy="4348058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B7074E15-6B87-171A-7233-378F8A6203D7}"/>
                </a:ext>
              </a:extLst>
            </p:cNvPr>
            <p:cNvGrpSpPr/>
            <p:nvPr/>
          </p:nvGrpSpPr>
          <p:grpSpPr>
            <a:xfrm>
              <a:off x="2990973" y="2163356"/>
              <a:ext cx="1905795" cy="1673667"/>
              <a:chOff x="2290198" y="1748135"/>
              <a:chExt cx="1905795" cy="1673667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0AD3C1ED-A038-BB3F-B905-AFCB9CF3BB70}"/>
                  </a:ext>
                </a:extLst>
              </p:cNvPr>
              <p:cNvSpPr/>
              <p:nvPr/>
            </p:nvSpPr>
            <p:spPr>
              <a:xfrm>
                <a:off x="2383180" y="1748135"/>
                <a:ext cx="861310" cy="49409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54937D-4D67-B507-557C-89F32B333CE7}"/>
                  </a:ext>
                </a:extLst>
              </p:cNvPr>
              <p:cNvSpPr txBox="1"/>
              <p:nvPr/>
            </p:nvSpPr>
            <p:spPr>
              <a:xfrm>
                <a:off x="2290198" y="1841294"/>
                <a:ext cx="1047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CSE</a:t>
                </a:r>
                <a:endParaRPr lang="ko-KR" altLang="en-US" sz="1400" b="1" dirty="0"/>
              </a:p>
            </p:txBody>
          </p:sp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3270AC28-53BD-E3F0-4C87-7EFF0F93A428}"/>
                  </a:ext>
                </a:extLst>
              </p:cNvPr>
              <p:cNvSpPr/>
              <p:nvPr/>
            </p:nvSpPr>
            <p:spPr>
              <a:xfrm>
                <a:off x="2813835" y="2339143"/>
                <a:ext cx="861310" cy="49409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42519F-F554-95F5-7A65-D03A6B233058}"/>
                  </a:ext>
                </a:extLst>
              </p:cNvPr>
              <p:cNvSpPr txBox="1"/>
              <p:nvPr/>
            </p:nvSpPr>
            <p:spPr>
              <a:xfrm>
                <a:off x="2720853" y="2432302"/>
                <a:ext cx="1047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AE</a:t>
                </a:r>
                <a:endParaRPr lang="ko-KR" altLang="en-US" sz="1400" b="1" dirty="0"/>
              </a:p>
            </p:txBody>
          </p:sp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FA11F454-C87C-B3ED-40C6-1499C9360BBA}"/>
                  </a:ext>
                </a:extLst>
              </p:cNvPr>
              <p:cNvSpPr/>
              <p:nvPr/>
            </p:nvSpPr>
            <p:spPr>
              <a:xfrm>
                <a:off x="3241701" y="2927706"/>
                <a:ext cx="861310" cy="49409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3D9C23-9E2F-F62E-9C0A-428873CB33F5}"/>
                  </a:ext>
                </a:extLst>
              </p:cNvPr>
              <p:cNvSpPr txBox="1"/>
              <p:nvPr/>
            </p:nvSpPr>
            <p:spPr>
              <a:xfrm>
                <a:off x="3148719" y="3020865"/>
                <a:ext cx="1047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SUB</a:t>
                </a:r>
                <a:endParaRPr lang="ko-KR" altLang="en-US" sz="1400" b="1" dirty="0"/>
              </a:p>
            </p:txBody>
          </p:sp>
        </p:grpSp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A607F03C-B8E9-64E9-E648-F16EC5D5A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2229" y="4046407"/>
              <a:ext cx="3008778" cy="20413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DCED135-8569-23A9-5034-930BBF012E86}"/>
                </a:ext>
              </a:extLst>
            </p:cNvPr>
            <p:cNvSpPr/>
            <p:nvPr/>
          </p:nvSpPr>
          <p:spPr>
            <a:xfrm>
              <a:off x="2254597" y="1919589"/>
              <a:ext cx="3559301" cy="434805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A4C6EA-0BBF-9FEB-ED15-7AECA904350F}"/>
                </a:ext>
              </a:extLst>
            </p:cNvPr>
            <p:cNvSpPr txBox="1"/>
            <p:nvPr/>
          </p:nvSpPr>
          <p:spPr>
            <a:xfrm>
              <a:off x="4282445" y="4027628"/>
              <a:ext cx="1907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/>
                <a:t>.JSON</a:t>
              </a:r>
              <a:endParaRPr lang="ko-KR" altLang="en-US" sz="1200" b="1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19ECD52D-02E2-12E3-78C5-02F1ACA57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023" y="2850232"/>
            <a:ext cx="360000" cy="36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A646EB5-2E42-554A-73AF-C6A8C549FE85}"/>
              </a:ext>
            </a:extLst>
          </p:cNvPr>
          <p:cNvSpPr txBox="1"/>
          <p:nvPr/>
        </p:nvSpPr>
        <p:spPr>
          <a:xfrm>
            <a:off x="7595756" y="2968913"/>
            <a:ext cx="961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Main Page</a:t>
            </a:r>
            <a:endParaRPr lang="ko-KR" altLang="en-US" sz="1400" b="1" i="1" dirty="0"/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2A03A4D6-B273-DEBB-7F28-C9068CAB1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943" y="4179361"/>
            <a:ext cx="721499" cy="62957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D91B2CF-9B08-701B-8462-070C37E1D9F3}"/>
              </a:ext>
            </a:extLst>
          </p:cNvPr>
          <p:cNvSpPr txBox="1"/>
          <p:nvPr/>
        </p:nvSpPr>
        <p:spPr>
          <a:xfrm>
            <a:off x="6405411" y="4783173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b="1" dirty="0"/>
              <a:t>Local Area</a:t>
            </a:r>
          </a:p>
          <a:p>
            <a:pPr algn="ctr"/>
            <a:r>
              <a:rPr lang="en-US" altLang="ko-KR" sz="1100" dirty="0"/>
              <a:t>JSON file</a:t>
            </a:r>
            <a:endParaRPr lang="en-US" altLang="ko-KR" sz="1400" dirty="0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DD024596-53C4-998B-64C5-C371D2F8F122}"/>
              </a:ext>
            </a:extLst>
          </p:cNvPr>
          <p:cNvCxnSpPr>
            <a:cxnSpLocks/>
          </p:cNvCxnSpPr>
          <p:nvPr/>
        </p:nvCxnSpPr>
        <p:spPr>
          <a:xfrm>
            <a:off x="8052320" y="3261391"/>
            <a:ext cx="0" cy="1380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FC8CC43F-F847-85C1-E029-C00DF70203C9}"/>
              </a:ext>
            </a:extLst>
          </p:cNvPr>
          <p:cNvCxnSpPr>
            <a:cxnSpLocks/>
            <a:endCxn id="78" idx="3"/>
          </p:cNvCxnSpPr>
          <p:nvPr/>
        </p:nvCxnSpPr>
        <p:spPr>
          <a:xfrm flipH="1" flipV="1">
            <a:off x="7281730" y="4644521"/>
            <a:ext cx="77058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AFB5106-B0B6-E3B2-3513-DF9DCB74F40B}"/>
              </a:ext>
            </a:extLst>
          </p:cNvPr>
          <p:cNvSpPr txBox="1"/>
          <p:nvPr/>
        </p:nvSpPr>
        <p:spPr>
          <a:xfrm>
            <a:off x="6389164" y="3784565"/>
            <a:ext cx="577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>
                <a:solidFill>
                  <a:srgbClr val="00970D"/>
                </a:solidFill>
              </a:rPr>
              <a:t>Save</a:t>
            </a:r>
            <a:endParaRPr lang="ko-KR" altLang="en-US" sz="1400" b="1" i="1" dirty="0">
              <a:solidFill>
                <a:srgbClr val="00970D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50B0AA-63C4-5CCA-5595-0FCAED8F06A0}"/>
              </a:ext>
            </a:extLst>
          </p:cNvPr>
          <p:cNvSpPr txBox="1"/>
          <p:nvPr/>
        </p:nvSpPr>
        <p:spPr>
          <a:xfrm>
            <a:off x="8368178" y="3745926"/>
            <a:ext cx="160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>
                <a:solidFill>
                  <a:srgbClr val="00970D"/>
                </a:solidFill>
              </a:rPr>
              <a:t>Send or Retrieve</a:t>
            </a:r>
            <a:endParaRPr lang="ko-KR" altLang="en-US" sz="1400" b="1" i="1" dirty="0">
              <a:solidFill>
                <a:srgbClr val="00970D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BA20B8-D166-EB93-A625-E23699F33798}"/>
              </a:ext>
            </a:extLst>
          </p:cNvPr>
          <p:cNvSpPr txBox="1"/>
          <p:nvPr/>
        </p:nvSpPr>
        <p:spPr>
          <a:xfrm>
            <a:off x="2222725" y="1492968"/>
            <a:ext cx="734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>
                <a:solidFill>
                  <a:srgbClr val="00970D"/>
                </a:solidFill>
              </a:rPr>
              <a:t>Create</a:t>
            </a:r>
            <a:endParaRPr lang="ko-KR" altLang="en-US" sz="1400" b="1" i="1" dirty="0">
              <a:solidFill>
                <a:srgbClr val="00970D"/>
              </a:solidFill>
            </a:endParaRPr>
          </a:p>
        </p:txBody>
      </p:sp>
      <p:pic>
        <p:nvPicPr>
          <p:cNvPr id="106" name="그림 105" descr="그래픽, 다채로움, 상징이(가) 표시된 사진&#10;&#10;자동 생성된 설명">
            <a:extLst>
              <a:ext uri="{FF2B5EF4-FFF2-40B4-BE49-F238E27FC236}">
                <a16:creationId xmlns:a16="http://schemas.microsoft.com/office/drawing/2014/main" id="{B6E505D0-404B-53D1-5BAE-11BD5EE94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31" y="1610271"/>
            <a:ext cx="360000" cy="360000"/>
          </a:xfrm>
          <a:prstGeom prst="rect">
            <a:avLst/>
          </a:prstGeom>
        </p:spPr>
      </p:pic>
      <p:pic>
        <p:nvPicPr>
          <p:cNvPr id="108" name="그림 107" descr="그래픽, 다채로움, 상징이(가) 표시된 사진&#10;&#10;자동 생성된 설명">
            <a:extLst>
              <a:ext uri="{FF2B5EF4-FFF2-40B4-BE49-F238E27FC236}">
                <a16:creationId xmlns:a16="http://schemas.microsoft.com/office/drawing/2014/main" id="{472A42E7-E7A0-8961-7557-1B09727D6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7" y="3917545"/>
            <a:ext cx="360000" cy="360000"/>
          </a:xfrm>
          <a:prstGeom prst="rect">
            <a:avLst/>
          </a:prstGeom>
        </p:spPr>
      </p:pic>
      <p:pic>
        <p:nvPicPr>
          <p:cNvPr id="109" name="그림 108" descr="그래픽, 다채로움, 상징이(가) 표시된 사진&#10;&#10;자동 생성된 설명">
            <a:extLst>
              <a:ext uri="{FF2B5EF4-FFF2-40B4-BE49-F238E27FC236}">
                <a16:creationId xmlns:a16="http://schemas.microsoft.com/office/drawing/2014/main" id="{C3D4D09A-E2A9-9B1A-EB0B-65AD101FD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33" y="3864372"/>
            <a:ext cx="360000" cy="360000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C6A604A-4470-49CE-0356-6FB0BA469994}"/>
              </a:ext>
            </a:extLst>
          </p:cNvPr>
          <p:cNvCxnSpPr>
            <a:cxnSpLocks/>
          </p:cNvCxnSpPr>
          <p:nvPr/>
        </p:nvCxnSpPr>
        <p:spPr>
          <a:xfrm flipV="1">
            <a:off x="10058352" y="3261391"/>
            <a:ext cx="0" cy="8061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21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36F4B6-AF57-C809-1B8A-0C9020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Future Works</a:t>
            </a:r>
            <a:endParaRPr lang="ko-KR" altLang="en-US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2F5D80-9D2C-CEC6-1CAD-FB2274DC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ko-KR" sz="2200"/>
              <a:t>Detail explanation for each resource and attributes</a:t>
            </a:r>
          </a:p>
          <a:p>
            <a:endParaRPr lang="en-US" altLang="ko-KR" sz="2200"/>
          </a:p>
          <a:p>
            <a:r>
              <a:rPr lang="en-US" altLang="ko-KR" sz="2200"/>
              <a:t>More validations for each attributes</a:t>
            </a:r>
          </a:p>
          <a:p>
            <a:endParaRPr lang="en-US" altLang="ko-KR" sz="2200"/>
          </a:p>
          <a:p>
            <a:r>
              <a:rPr lang="en-US" altLang="ko-KR" sz="2200"/>
              <a:t>Supports more resource types</a:t>
            </a:r>
            <a:endParaRPr lang="ko-KR" altLang="en-US" sz="2200"/>
          </a:p>
        </p:txBody>
      </p:sp>
    </p:spTree>
    <p:extLst>
      <p:ext uri="{BB962C8B-B14F-4D97-AF65-F5344CB8AC3E}">
        <p14:creationId xmlns:p14="http://schemas.microsoft.com/office/powerpoint/2010/main" val="12323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05CE432-B5B8-81A3-AEF4-39486FF9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altLang="ko-KR" sz="4000" b="1"/>
              <a:t>Index</a:t>
            </a:r>
            <a:endParaRPr lang="ko-KR" altLang="en-US" sz="40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A50DB4D7-6F24-B046-5585-35A07018B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88920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7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F71122-1E14-A2EA-D410-9F9350EA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ko-KR" sz="4000" b="1"/>
              <a:t>Overview</a:t>
            </a:r>
            <a:endParaRPr lang="ko-KR" altLang="en-US" sz="4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12FAE1-A153-3988-D459-56ACA9BF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ko-KR" sz="2200" b="0" i="0" dirty="0">
                <a:effectLst/>
                <a:latin typeface="noto"/>
              </a:rPr>
              <a:t>Using the oneM2M server platform, there were many difficulties in creating and using hierarchical resource structures.</a:t>
            </a:r>
          </a:p>
          <a:p>
            <a:endParaRPr lang="en-US" altLang="ko-KR" sz="2200" dirty="0">
              <a:latin typeface="noto"/>
            </a:endParaRPr>
          </a:p>
          <a:p>
            <a:r>
              <a:rPr lang="en-US" altLang="ko-KR" sz="2200" dirty="0">
                <a:latin typeface="noto"/>
              </a:rPr>
              <a:t>Because of difficulty of searching Technical Specification many times.</a:t>
            </a:r>
          </a:p>
          <a:p>
            <a:endParaRPr lang="en-US" altLang="ko-KR" sz="2200" dirty="0">
              <a:latin typeface="noto"/>
            </a:endParaRPr>
          </a:p>
          <a:p>
            <a:r>
              <a:rPr lang="en-US" altLang="ko-KR" sz="2200" b="0" i="0" dirty="0">
                <a:effectLst/>
                <a:latin typeface="noto"/>
              </a:rPr>
              <a:t>So we decided to create a data modeling tool that is easy for oneM2M beginners to use and learn oneM2M.</a:t>
            </a:r>
            <a:endParaRPr lang="en-US" altLang="ko-KR" sz="2200" dirty="0">
              <a:latin typeface="noto"/>
            </a:endParaRPr>
          </a:p>
          <a:p>
            <a:endParaRPr lang="ko-KR" altLang="en-US" sz="2200" dirty="0">
              <a:latin typeface="noto"/>
            </a:endParaRPr>
          </a:p>
        </p:txBody>
      </p:sp>
    </p:spTree>
    <p:extLst>
      <p:ext uri="{BB962C8B-B14F-4D97-AF65-F5344CB8AC3E}">
        <p14:creationId xmlns:p14="http://schemas.microsoft.com/office/powerpoint/2010/main" val="3925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5E1760E-44E3-DEC9-495B-520CD9FF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ko-KR" sz="4000" b="1"/>
              <a:t>Goal</a:t>
            </a:r>
            <a:endParaRPr lang="ko-KR" altLang="en-US" sz="4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64C064-593B-1983-4FC9-73022A42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altLang="ko-KR" sz="2200" b="0" i="0" dirty="0">
                <a:effectLst/>
                <a:latin typeface="noto"/>
              </a:rPr>
              <a:t>Design tools that can be designed with drag and drop</a:t>
            </a:r>
          </a:p>
          <a:p>
            <a:pPr marL="0" indent="0">
              <a:buNone/>
            </a:pPr>
            <a:endParaRPr lang="en-US" altLang="ko-KR" sz="2200" b="0" i="0" dirty="0">
              <a:effectLst/>
              <a:latin typeface="noto"/>
            </a:endParaRPr>
          </a:p>
          <a:p>
            <a:r>
              <a:rPr lang="en-US" altLang="ko-KR" sz="2200" dirty="0">
                <a:latin typeface="noto"/>
              </a:rPr>
              <a:t>S</a:t>
            </a:r>
            <a:r>
              <a:rPr lang="en-US" altLang="ko-KR" sz="2200" b="0" i="0" dirty="0">
                <a:effectLst/>
                <a:latin typeface="noto"/>
              </a:rPr>
              <a:t>et the attributes of a resource</a:t>
            </a:r>
          </a:p>
          <a:p>
            <a:endParaRPr lang="en-US" altLang="ko-KR" sz="2200" dirty="0">
              <a:latin typeface="noto"/>
            </a:endParaRPr>
          </a:p>
          <a:p>
            <a:r>
              <a:rPr lang="en-US" altLang="ko-KR" sz="2200" dirty="0">
                <a:latin typeface="noto"/>
              </a:rPr>
              <a:t>V</a:t>
            </a:r>
            <a:r>
              <a:rPr lang="en-US" altLang="ko-KR" sz="2200" b="0" i="0">
                <a:effectLst/>
                <a:latin typeface="noto"/>
              </a:rPr>
              <a:t>alidates </a:t>
            </a:r>
            <a:r>
              <a:rPr lang="en-US" altLang="ko-KR" sz="2200" b="0" i="0" dirty="0">
                <a:effectLst/>
                <a:latin typeface="noto"/>
              </a:rPr>
              <a:t>the input of user</a:t>
            </a:r>
          </a:p>
          <a:p>
            <a:endParaRPr lang="en-US" altLang="ko-KR" sz="2200" dirty="0">
              <a:latin typeface="noto"/>
            </a:endParaRPr>
          </a:p>
          <a:p>
            <a:r>
              <a:rPr lang="en-US" altLang="ko-KR" sz="2200" dirty="0">
                <a:latin typeface="noto"/>
              </a:rPr>
              <a:t>See the explanations for the resources and attributes</a:t>
            </a:r>
            <a:endParaRPr lang="en-US" altLang="ko-KR" sz="2200" b="0" i="0" dirty="0">
              <a:effectLst/>
              <a:latin typeface="noto"/>
            </a:endParaRPr>
          </a:p>
        </p:txBody>
      </p:sp>
    </p:spTree>
    <p:extLst>
      <p:ext uri="{BB962C8B-B14F-4D97-AF65-F5344CB8AC3E}">
        <p14:creationId xmlns:p14="http://schemas.microsoft.com/office/powerpoint/2010/main" val="43986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EEEC23A-ABB8-F9CF-79BF-4771F9C8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kumimoji="1" lang="en-US" altLang="ko-KR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 Design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3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299B58-CB45-42F1-7312-C62253334C26}"/>
              </a:ext>
            </a:extLst>
          </p:cNvPr>
          <p:cNvSpPr txBox="1"/>
          <p:nvPr/>
        </p:nvSpPr>
        <p:spPr>
          <a:xfrm>
            <a:off x="2620591" y="6416960"/>
            <a:ext cx="55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Resource Attribute setting + Simple Explanation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4397E0A-3CD2-C00C-0ADC-7F6214161C32}"/>
              </a:ext>
            </a:extLst>
          </p:cNvPr>
          <p:cNvGrpSpPr/>
          <p:nvPr/>
        </p:nvGrpSpPr>
        <p:grpSpPr>
          <a:xfrm>
            <a:off x="550596" y="891997"/>
            <a:ext cx="10611673" cy="5459459"/>
            <a:chOff x="1020154" y="1220222"/>
            <a:chExt cx="10144392" cy="506573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CC15643-A1C6-02F6-EA76-E2743368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154" y="1220222"/>
              <a:ext cx="10134600" cy="4981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0D507AB-BFCD-C78C-6E54-5072F5E89DAB}"/>
                </a:ext>
              </a:extLst>
            </p:cNvPr>
            <p:cNvSpPr/>
            <p:nvPr/>
          </p:nvSpPr>
          <p:spPr>
            <a:xfrm>
              <a:off x="3421172" y="1272238"/>
              <a:ext cx="2320540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9CAD5358-0CD4-68AC-1775-862830C6BFE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054279" y="1553386"/>
              <a:ext cx="2527163" cy="3436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E45B23B-DB40-1DA2-EFEA-994CF3444675}"/>
                </a:ext>
              </a:extLst>
            </p:cNvPr>
            <p:cNvSpPr/>
            <p:nvPr/>
          </p:nvSpPr>
          <p:spPr>
            <a:xfrm>
              <a:off x="8705963" y="1725198"/>
              <a:ext cx="1033117" cy="14447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E4275BD9-09A2-7F3E-7DDA-2602D64A20E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764406" y="2447589"/>
              <a:ext cx="5941557" cy="98141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B4E2B-2803-7E1A-1CE6-64458514B718}"/>
                </a:ext>
              </a:extLst>
            </p:cNvPr>
            <p:cNvSpPr txBox="1"/>
            <p:nvPr/>
          </p:nvSpPr>
          <p:spPr>
            <a:xfrm>
              <a:off x="8705963" y="1272238"/>
              <a:ext cx="21536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Draggable Resource</a:t>
              </a:r>
              <a:endParaRPr lang="ko-KR" altLang="en-US" sz="15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2FBE3-4D8A-AB9F-88C7-6AF98456724C}"/>
                </a:ext>
              </a:extLst>
            </p:cNvPr>
            <p:cNvSpPr txBox="1"/>
            <p:nvPr/>
          </p:nvSpPr>
          <p:spPr>
            <a:xfrm>
              <a:off x="8597648" y="3702987"/>
              <a:ext cx="2566898" cy="21236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Create : </a:t>
              </a:r>
            </a:p>
            <a:p>
              <a:r>
                <a:rPr lang="en-US" altLang="ko-KR" sz="1200" dirty="0"/>
                <a:t>Resource create requests to oneM2M server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Save : </a:t>
              </a:r>
            </a:p>
            <a:p>
              <a:r>
                <a:rPr lang="en-US" altLang="ko-KR" sz="1200" dirty="0"/>
                <a:t>Create date tree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in local storage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Load : </a:t>
              </a:r>
            </a:p>
            <a:p>
              <a:r>
                <a:rPr lang="en-US" altLang="ko-KR" sz="1200" dirty="0"/>
                <a:t>Load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from local storage  and make resource tree</a:t>
              </a:r>
              <a:endParaRPr lang="ko-KR" altLang="en-US" sz="1200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FBDB011-7B00-047E-0A8D-8D7DA9E5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406" y="4134470"/>
              <a:ext cx="4064437" cy="1965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D876EF7-7585-AC73-428F-197E178C67B8}"/>
                </a:ext>
              </a:extLst>
            </p:cNvPr>
            <p:cNvCxnSpPr>
              <a:cxnSpLocks/>
            </p:cNvCxnSpPr>
            <p:nvPr/>
          </p:nvCxnSpPr>
          <p:spPr>
            <a:xfrm>
              <a:off x="2276796" y="2162537"/>
              <a:ext cx="2002658" cy="1831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B5D0B2A-0029-8968-48C5-1FD11BF02037}"/>
                </a:ext>
              </a:extLst>
            </p:cNvPr>
            <p:cNvSpPr/>
            <p:nvPr/>
          </p:nvSpPr>
          <p:spPr>
            <a:xfrm>
              <a:off x="2935154" y="2418130"/>
              <a:ext cx="866229" cy="456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500" dirty="0">
                  <a:solidFill>
                    <a:sysClr val="windowText" lastClr="000000"/>
                  </a:solidFill>
                </a:rPr>
                <a:t>click</a:t>
              </a:r>
              <a:endParaRPr lang="ko-KR" alt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D070916-2B9E-A8FE-F5AC-C0FD01F1C04F}"/>
                </a:ext>
              </a:extLst>
            </p:cNvPr>
            <p:cNvSpPr/>
            <p:nvPr/>
          </p:nvSpPr>
          <p:spPr>
            <a:xfrm>
              <a:off x="1145665" y="1280047"/>
              <a:ext cx="1894048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E28768-0D9F-C856-0F1E-AA93EDCF7233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1839708" y="1561195"/>
              <a:ext cx="252981" cy="242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AD4EC81-9D96-96AA-F8FF-B380D741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83" y="4300204"/>
              <a:ext cx="4142910" cy="1985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D65B4E8-114B-F18E-AB4C-B076F6254298}"/>
                </a:ext>
              </a:extLst>
            </p:cNvPr>
            <p:cNvSpPr/>
            <p:nvPr/>
          </p:nvSpPr>
          <p:spPr>
            <a:xfrm>
              <a:off x="5786746" y="1260219"/>
              <a:ext cx="336424" cy="2811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A7ABE3-F651-8DFD-BF2E-8FF8E7B305DB}"/>
                </a:ext>
              </a:extLst>
            </p:cNvPr>
            <p:cNvSpPr txBox="1"/>
            <p:nvPr/>
          </p:nvSpPr>
          <p:spPr>
            <a:xfrm>
              <a:off x="4581442" y="1850403"/>
              <a:ext cx="2829152" cy="2284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849171B-B1F6-B93C-B4C1-B9F1AA65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8564" y="5503493"/>
              <a:ext cx="1564622" cy="4871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4B4AAC-53E9-E0B7-5551-E00F5B464579}"/>
              </a:ext>
            </a:extLst>
          </p:cNvPr>
          <p:cNvSpPr txBox="1"/>
          <p:nvPr/>
        </p:nvSpPr>
        <p:spPr>
          <a:xfrm>
            <a:off x="1268939" y="372202"/>
            <a:ext cx="1351652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Main Page</a:t>
            </a:r>
          </a:p>
        </p:txBody>
      </p:sp>
    </p:spTree>
    <p:extLst>
      <p:ext uri="{BB962C8B-B14F-4D97-AF65-F5344CB8AC3E}">
        <p14:creationId xmlns:p14="http://schemas.microsoft.com/office/powerpoint/2010/main" val="403653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299B58-CB45-42F1-7312-C62253334C26}"/>
              </a:ext>
            </a:extLst>
          </p:cNvPr>
          <p:cNvSpPr txBox="1"/>
          <p:nvPr/>
        </p:nvSpPr>
        <p:spPr>
          <a:xfrm>
            <a:off x="2620591" y="6416960"/>
            <a:ext cx="55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Resource Attribute setting + Simple Explanation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4397E0A-3CD2-C00C-0ADC-7F6214161C32}"/>
              </a:ext>
            </a:extLst>
          </p:cNvPr>
          <p:cNvGrpSpPr/>
          <p:nvPr/>
        </p:nvGrpSpPr>
        <p:grpSpPr>
          <a:xfrm>
            <a:off x="550596" y="891997"/>
            <a:ext cx="10611673" cy="5459459"/>
            <a:chOff x="1020154" y="1220222"/>
            <a:chExt cx="10144392" cy="506573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CC15643-A1C6-02F6-EA76-E2743368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154" y="1220222"/>
              <a:ext cx="10134600" cy="4981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0D507AB-BFCD-C78C-6E54-5072F5E89DAB}"/>
                </a:ext>
              </a:extLst>
            </p:cNvPr>
            <p:cNvSpPr/>
            <p:nvPr/>
          </p:nvSpPr>
          <p:spPr>
            <a:xfrm>
              <a:off x="3421172" y="1272238"/>
              <a:ext cx="2320540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9CAD5358-0CD4-68AC-1775-862830C6BFE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054279" y="1553386"/>
              <a:ext cx="2527163" cy="3436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E45B23B-DB40-1DA2-EFEA-994CF3444675}"/>
                </a:ext>
              </a:extLst>
            </p:cNvPr>
            <p:cNvSpPr/>
            <p:nvPr/>
          </p:nvSpPr>
          <p:spPr>
            <a:xfrm>
              <a:off x="8705963" y="1725198"/>
              <a:ext cx="1033117" cy="14447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E4275BD9-09A2-7F3E-7DDA-2602D64A20E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764406" y="2447589"/>
              <a:ext cx="5941557" cy="98141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B4E2B-2803-7E1A-1CE6-64458514B718}"/>
                </a:ext>
              </a:extLst>
            </p:cNvPr>
            <p:cNvSpPr txBox="1"/>
            <p:nvPr/>
          </p:nvSpPr>
          <p:spPr>
            <a:xfrm>
              <a:off x="8705963" y="1272238"/>
              <a:ext cx="21536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Draggable Resource</a:t>
              </a:r>
              <a:endParaRPr lang="ko-KR" altLang="en-US" sz="15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2FBE3-4D8A-AB9F-88C7-6AF98456724C}"/>
                </a:ext>
              </a:extLst>
            </p:cNvPr>
            <p:cNvSpPr txBox="1"/>
            <p:nvPr/>
          </p:nvSpPr>
          <p:spPr>
            <a:xfrm>
              <a:off x="8597648" y="3702987"/>
              <a:ext cx="2566898" cy="21236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Create : </a:t>
              </a:r>
            </a:p>
            <a:p>
              <a:r>
                <a:rPr lang="en-US" altLang="ko-KR" sz="1200" dirty="0"/>
                <a:t>Resource create requests to oneM2M server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Save : </a:t>
              </a:r>
            </a:p>
            <a:p>
              <a:r>
                <a:rPr lang="en-US" altLang="ko-KR" sz="1200" dirty="0"/>
                <a:t>Create date tree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in local storage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Load : </a:t>
              </a:r>
            </a:p>
            <a:p>
              <a:r>
                <a:rPr lang="en-US" altLang="ko-KR" sz="1200" dirty="0"/>
                <a:t>Load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from local storage  and make resource tree</a:t>
              </a:r>
              <a:endParaRPr lang="ko-KR" altLang="en-US" sz="1200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FBDB011-7B00-047E-0A8D-8D7DA9E5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406" y="4134470"/>
              <a:ext cx="4064437" cy="1965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D876EF7-7585-AC73-428F-197E178C67B8}"/>
                </a:ext>
              </a:extLst>
            </p:cNvPr>
            <p:cNvCxnSpPr>
              <a:cxnSpLocks/>
            </p:cNvCxnSpPr>
            <p:nvPr/>
          </p:nvCxnSpPr>
          <p:spPr>
            <a:xfrm>
              <a:off x="2276796" y="2162537"/>
              <a:ext cx="2002658" cy="1831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B5D0B2A-0029-8968-48C5-1FD11BF02037}"/>
                </a:ext>
              </a:extLst>
            </p:cNvPr>
            <p:cNvSpPr/>
            <p:nvPr/>
          </p:nvSpPr>
          <p:spPr>
            <a:xfrm>
              <a:off x="2935154" y="2418130"/>
              <a:ext cx="866229" cy="456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500" dirty="0">
                  <a:solidFill>
                    <a:sysClr val="windowText" lastClr="000000"/>
                  </a:solidFill>
                </a:rPr>
                <a:t>click</a:t>
              </a:r>
              <a:endParaRPr lang="ko-KR" alt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D070916-2B9E-A8FE-F5AC-C0FD01F1C04F}"/>
                </a:ext>
              </a:extLst>
            </p:cNvPr>
            <p:cNvSpPr/>
            <p:nvPr/>
          </p:nvSpPr>
          <p:spPr>
            <a:xfrm>
              <a:off x="1145665" y="1280047"/>
              <a:ext cx="1894048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E28768-0D9F-C856-0F1E-AA93EDCF7233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1839708" y="1561195"/>
              <a:ext cx="252981" cy="242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AD4EC81-9D96-96AA-F8FF-B380D741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83" y="4300204"/>
              <a:ext cx="4142910" cy="1985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D65B4E8-114B-F18E-AB4C-B076F6254298}"/>
                </a:ext>
              </a:extLst>
            </p:cNvPr>
            <p:cNvSpPr/>
            <p:nvPr/>
          </p:nvSpPr>
          <p:spPr>
            <a:xfrm>
              <a:off x="5786746" y="1260219"/>
              <a:ext cx="336424" cy="2811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A7ABE3-F651-8DFD-BF2E-8FF8E7B305DB}"/>
                </a:ext>
              </a:extLst>
            </p:cNvPr>
            <p:cNvSpPr txBox="1"/>
            <p:nvPr/>
          </p:nvSpPr>
          <p:spPr>
            <a:xfrm>
              <a:off x="4581442" y="1850403"/>
              <a:ext cx="2829152" cy="2284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849171B-B1F6-B93C-B4C1-B9F1AA65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8564" y="5503493"/>
              <a:ext cx="1564622" cy="4871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4B4AAC-53E9-E0B7-5551-E00F5B464579}"/>
              </a:ext>
            </a:extLst>
          </p:cNvPr>
          <p:cNvSpPr txBox="1"/>
          <p:nvPr/>
        </p:nvSpPr>
        <p:spPr>
          <a:xfrm>
            <a:off x="1268939" y="372202"/>
            <a:ext cx="1351652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Main Page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B3740AB-4599-B16B-80A6-B5EACBDBACAF}"/>
              </a:ext>
            </a:extLst>
          </p:cNvPr>
          <p:cNvSpPr/>
          <p:nvPr/>
        </p:nvSpPr>
        <p:spPr>
          <a:xfrm>
            <a:off x="0" y="0"/>
            <a:ext cx="12249665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15DDA75-AFBF-14E1-3C71-FA7AD790ADB5}"/>
              </a:ext>
            </a:extLst>
          </p:cNvPr>
          <p:cNvSpPr/>
          <p:nvPr/>
        </p:nvSpPr>
        <p:spPr>
          <a:xfrm>
            <a:off x="461319" y="826494"/>
            <a:ext cx="5494638" cy="5771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D010D3EA-8869-68BB-8FDA-961ED046AF62}"/>
              </a:ext>
            </a:extLst>
          </p:cNvPr>
          <p:cNvCxnSpPr>
            <a:cxnSpLocks/>
          </p:cNvCxnSpPr>
          <p:nvPr/>
        </p:nvCxnSpPr>
        <p:spPr>
          <a:xfrm>
            <a:off x="461319" y="1389930"/>
            <a:ext cx="887323" cy="15255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2FA4015D-FBE6-5A8D-ED2E-BCFB02234C33}"/>
              </a:ext>
            </a:extLst>
          </p:cNvPr>
          <p:cNvCxnSpPr>
            <a:cxnSpLocks/>
          </p:cNvCxnSpPr>
          <p:nvPr/>
        </p:nvCxnSpPr>
        <p:spPr>
          <a:xfrm>
            <a:off x="472391" y="820289"/>
            <a:ext cx="908398" cy="11774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9605E1AA-4077-2E02-7B48-79456C4E4746}"/>
              </a:ext>
            </a:extLst>
          </p:cNvPr>
          <p:cNvCxnSpPr>
            <a:cxnSpLocks/>
          </p:cNvCxnSpPr>
          <p:nvPr/>
        </p:nvCxnSpPr>
        <p:spPr>
          <a:xfrm>
            <a:off x="5955957" y="820289"/>
            <a:ext cx="3849588" cy="11562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8F8B0967-A32C-523B-7B01-9CE05DB69975}"/>
              </a:ext>
            </a:extLst>
          </p:cNvPr>
          <p:cNvCxnSpPr>
            <a:cxnSpLocks/>
          </p:cNvCxnSpPr>
          <p:nvPr/>
        </p:nvCxnSpPr>
        <p:spPr>
          <a:xfrm>
            <a:off x="5958951" y="1399194"/>
            <a:ext cx="3875984" cy="15162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그림 61">
            <a:extLst>
              <a:ext uri="{FF2B5EF4-FFF2-40B4-BE49-F238E27FC236}">
                <a16:creationId xmlns:a16="http://schemas.microsoft.com/office/drawing/2014/main" id="{100941FD-22BF-E63D-D591-9306ECE33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789" y="1996881"/>
            <a:ext cx="8446660" cy="89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102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299B58-CB45-42F1-7312-C62253334C26}"/>
              </a:ext>
            </a:extLst>
          </p:cNvPr>
          <p:cNvSpPr txBox="1"/>
          <p:nvPr/>
        </p:nvSpPr>
        <p:spPr>
          <a:xfrm>
            <a:off x="2620591" y="6416960"/>
            <a:ext cx="55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Resource Attribute setting + Simple Explanation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4397E0A-3CD2-C00C-0ADC-7F6214161C32}"/>
              </a:ext>
            </a:extLst>
          </p:cNvPr>
          <p:cNvGrpSpPr/>
          <p:nvPr/>
        </p:nvGrpSpPr>
        <p:grpSpPr>
          <a:xfrm>
            <a:off x="550596" y="891997"/>
            <a:ext cx="10611673" cy="5459459"/>
            <a:chOff x="1020154" y="1220222"/>
            <a:chExt cx="10144392" cy="506573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CC15643-A1C6-02F6-EA76-E2743368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154" y="1220222"/>
              <a:ext cx="10134600" cy="4981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0D507AB-BFCD-C78C-6E54-5072F5E89DAB}"/>
                </a:ext>
              </a:extLst>
            </p:cNvPr>
            <p:cNvSpPr/>
            <p:nvPr/>
          </p:nvSpPr>
          <p:spPr>
            <a:xfrm>
              <a:off x="3421172" y="1272238"/>
              <a:ext cx="2320540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9CAD5358-0CD4-68AC-1775-862830C6BFE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054279" y="1553386"/>
              <a:ext cx="2527163" cy="3436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E45B23B-DB40-1DA2-EFEA-994CF3444675}"/>
                </a:ext>
              </a:extLst>
            </p:cNvPr>
            <p:cNvSpPr/>
            <p:nvPr/>
          </p:nvSpPr>
          <p:spPr>
            <a:xfrm>
              <a:off x="8705963" y="1725198"/>
              <a:ext cx="1033117" cy="14447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E4275BD9-09A2-7F3E-7DDA-2602D64A20E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764406" y="2447589"/>
              <a:ext cx="5941557" cy="98141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B4E2B-2803-7E1A-1CE6-64458514B718}"/>
                </a:ext>
              </a:extLst>
            </p:cNvPr>
            <p:cNvSpPr txBox="1"/>
            <p:nvPr/>
          </p:nvSpPr>
          <p:spPr>
            <a:xfrm>
              <a:off x="8705963" y="1272238"/>
              <a:ext cx="21536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Draggable Resource</a:t>
              </a:r>
              <a:endParaRPr lang="ko-KR" altLang="en-US" sz="15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2FBE3-4D8A-AB9F-88C7-6AF98456724C}"/>
                </a:ext>
              </a:extLst>
            </p:cNvPr>
            <p:cNvSpPr txBox="1"/>
            <p:nvPr/>
          </p:nvSpPr>
          <p:spPr>
            <a:xfrm>
              <a:off x="8597648" y="3702987"/>
              <a:ext cx="2566898" cy="21236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Create : </a:t>
              </a:r>
            </a:p>
            <a:p>
              <a:r>
                <a:rPr lang="en-US" altLang="ko-KR" sz="1200" dirty="0"/>
                <a:t>Resource create requests to oneM2M server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Save : </a:t>
              </a:r>
            </a:p>
            <a:p>
              <a:r>
                <a:rPr lang="en-US" altLang="ko-KR" sz="1200" dirty="0"/>
                <a:t>Create date tree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in local storage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Load : </a:t>
              </a:r>
            </a:p>
            <a:p>
              <a:r>
                <a:rPr lang="en-US" altLang="ko-KR" sz="1200" dirty="0"/>
                <a:t>Load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from local storage  and make resource tree</a:t>
              </a:r>
              <a:endParaRPr lang="ko-KR" altLang="en-US" sz="1200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FBDB011-7B00-047E-0A8D-8D7DA9E5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406" y="4134470"/>
              <a:ext cx="4064437" cy="1965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D876EF7-7585-AC73-428F-197E178C67B8}"/>
                </a:ext>
              </a:extLst>
            </p:cNvPr>
            <p:cNvCxnSpPr>
              <a:cxnSpLocks/>
            </p:cNvCxnSpPr>
            <p:nvPr/>
          </p:nvCxnSpPr>
          <p:spPr>
            <a:xfrm>
              <a:off x="2276796" y="2162537"/>
              <a:ext cx="2002658" cy="1831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B5D0B2A-0029-8968-48C5-1FD11BF02037}"/>
                </a:ext>
              </a:extLst>
            </p:cNvPr>
            <p:cNvSpPr/>
            <p:nvPr/>
          </p:nvSpPr>
          <p:spPr>
            <a:xfrm>
              <a:off x="2935154" y="2418130"/>
              <a:ext cx="866229" cy="456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500" dirty="0">
                  <a:solidFill>
                    <a:sysClr val="windowText" lastClr="000000"/>
                  </a:solidFill>
                </a:rPr>
                <a:t>click</a:t>
              </a:r>
              <a:endParaRPr lang="ko-KR" alt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D070916-2B9E-A8FE-F5AC-C0FD01F1C04F}"/>
                </a:ext>
              </a:extLst>
            </p:cNvPr>
            <p:cNvSpPr/>
            <p:nvPr/>
          </p:nvSpPr>
          <p:spPr>
            <a:xfrm>
              <a:off x="1145665" y="1280047"/>
              <a:ext cx="1894048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E28768-0D9F-C856-0F1E-AA93EDCF7233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1839708" y="1561195"/>
              <a:ext cx="252981" cy="242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AD4EC81-9D96-96AA-F8FF-B380D741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83" y="4300204"/>
              <a:ext cx="4142910" cy="1985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D65B4E8-114B-F18E-AB4C-B076F6254298}"/>
                </a:ext>
              </a:extLst>
            </p:cNvPr>
            <p:cNvSpPr/>
            <p:nvPr/>
          </p:nvSpPr>
          <p:spPr>
            <a:xfrm>
              <a:off x="5786746" y="1260219"/>
              <a:ext cx="336424" cy="2811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A7ABE3-F651-8DFD-BF2E-8FF8E7B305DB}"/>
                </a:ext>
              </a:extLst>
            </p:cNvPr>
            <p:cNvSpPr txBox="1"/>
            <p:nvPr/>
          </p:nvSpPr>
          <p:spPr>
            <a:xfrm>
              <a:off x="4581442" y="1850403"/>
              <a:ext cx="2829152" cy="2284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849171B-B1F6-B93C-B4C1-B9F1AA65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8564" y="5503493"/>
              <a:ext cx="1564622" cy="4871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4B4AAC-53E9-E0B7-5551-E00F5B464579}"/>
              </a:ext>
            </a:extLst>
          </p:cNvPr>
          <p:cNvSpPr txBox="1"/>
          <p:nvPr/>
        </p:nvSpPr>
        <p:spPr>
          <a:xfrm>
            <a:off x="1268939" y="372202"/>
            <a:ext cx="1351652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Main Page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8C984B1-9124-12B1-082D-C7BD82B9FAE2}"/>
              </a:ext>
            </a:extLst>
          </p:cNvPr>
          <p:cNvSpPr/>
          <p:nvPr/>
        </p:nvSpPr>
        <p:spPr>
          <a:xfrm>
            <a:off x="0" y="0"/>
            <a:ext cx="12249665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FE9740B-6305-9FE5-D641-6B0E03F3D3AB}"/>
              </a:ext>
            </a:extLst>
          </p:cNvPr>
          <p:cNvSpPr/>
          <p:nvPr/>
        </p:nvSpPr>
        <p:spPr>
          <a:xfrm>
            <a:off x="609600" y="1389930"/>
            <a:ext cx="1911259" cy="3602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6DA5F8-739D-4B37-FA75-8350698C9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880" y="1625412"/>
            <a:ext cx="2756856" cy="5075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325D2B4-DC79-2E62-F092-6D063EFDFF3B}"/>
              </a:ext>
            </a:extLst>
          </p:cNvPr>
          <p:cNvSpPr/>
          <p:nvPr/>
        </p:nvSpPr>
        <p:spPr>
          <a:xfrm>
            <a:off x="8381919" y="1320634"/>
            <a:ext cx="2461372" cy="2156401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003545-3999-4B21-310D-940FCE146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213" y="1875214"/>
            <a:ext cx="3255620" cy="3426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0B45941-BCFF-465C-93EF-AF4943B78181}"/>
              </a:ext>
            </a:extLst>
          </p:cNvPr>
          <p:cNvCxnSpPr>
            <a:cxnSpLocks/>
          </p:cNvCxnSpPr>
          <p:nvPr/>
        </p:nvCxnSpPr>
        <p:spPr>
          <a:xfrm>
            <a:off x="2520859" y="1389930"/>
            <a:ext cx="2101120" cy="213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C4B11D6-2373-40B9-189E-B4E7F7A4E524}"/>
              </a:ext>
            </a:extLst>
          </p:cNvPr>
          <p:cNvCxnSpPr>
            <a:cxnSpLocks/>
          </p:cNvCxnSpPr>
          <p:nvPr/>
        </p:nvCxnSpPr>
        <p:spPr>
          <a:xfrm>
            <a:off x="615192" y="1412201"/>
            <a:ext cx="1249931" cy="209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E6A290F-56BD-FD37-B836-A096BAF8BB66}"/>
              </a:ext>
            </a:extLst>
          </p:cNvPr>
          <p:cNvCxnSpPr>
            <a:cxnSpLocks/>
          </p:cNvCxnSpPr>
          <p:nvPr/>
        </p:nvCxnSpPr>
        <p:spPr>
          <a:xfrm>
            <a:off x="599357" y="5006894"/>
            <a:ext cx="1238159" cy="1693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CE28032-0A00-5C22-5D41-C742865830A7}"/>
              </a:ext>
            </a:extLst>
          </p:cNvPr>
          <p:cNvCxnSpPr>
            <a:cxnSpLocks/>
          </p:cNvCxnSpPr>
          <p:nvPr/>
        </p:nvCxnSpPr>
        <p:spPr>
          <a:xfrm flipH="1">
            <a:off x="9462833" y="1320922"/>
            <a:ext cx="1321266" cy="544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05F01E92-FB6F-7AAB-46A0-036C04F19B76}"/>
              </a:ext>
            </a:extLst>
          </p:cNvPr>
          <p:cNvCxnSpPr>
            <a:cxnSpLocks/>
          </p:cNvCxnSpPr>
          <p:nvPr/>
        </p:nvCxnSpPr>
        <p:spPr>
          <a:xfrm flipH="1">
            <a:off x="6207213" y="1305047"/>
            <a:ext cx="2164463" cy="560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E924EB1-3C2D-DCA3-1436-802387BD8FDD}"/>
              </a:ext>
            </a:extLst>
          </p:cNvPr>
          <p:cNvCxnSpPr>
            <a:cxnSpLocks/>
          </p:cNvCxnSpPr>
          <p:nvPr/>
        </p:nvCxnSpPr>
        <p:spPr>
          <a:xfrm flipH="1">
            <a:off x="9473076" y="3471257"/>
            <a:ext cx="1387579" cy="1810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32B8690E-0B32-077D-631B-261B7A0230F0}"/>
              </a:ext>
            </a:extLst>
          </p:cNvPr>
          <p:cNvSpPr/>
          <p:nvPr/>
        </p:nvSpPr>
        <p:spPr>
          <a:xfrm rot="10800000">
            <a:off x="4806430" y="3076383"/>
            <a:ext cx="1044881" cy="359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460C55C-38A3-0719-ED47-39678B0F5BBB}"/>
              </a:ext>
            </a:extLst>
          </p:cNvPr>
          <p:cNvSpPr/>
          <p:nvPr/>
        </p:nvSpPr>
        <p:spPr>
          <a:xfrm>
            <a:off x="4275927" y="2084439"/>
            <a:ext cx="2227113" cy="428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Draggable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2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299B58-CB45-42F1-7312-C62253334C26}"/>
              </a:ext>
            </a:extLst>
          </p:cNvPr>
          <p:cNvSpPr txBox="1"/>
          <p:nvPr/>
        </p:nvSpPr>
        <p:spPr>
          <a:xfrm>
            <a:off x="2620591" y="6416960"/>
            <a:ext cx="55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Resource Attribute setting + Simple Explanation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4397E0A-3CD2-C00C-0ADC-7F6214161C32}"/>
              </a:ext>
            </a:extLst>
          </p:cNvPr>
          <p:cNvGrpSpPr/>
          <p:nvPr/>
        </p:nvGrpSpPr>
        <p:grpSpPr>
          <a:xfrm>
            <a:off x="550596" y="891997"/>
            <a:ext cx="10611673" cy="5459459"/>
            <a:chOff x="1020154" y="1220222"/>
            <a:chExt cx="10144392" cy="506573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CC15643-A1C6-02F6-EA76-E2743368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154" y="1220222"/>
              <a:ext cx="10134600" cy="4981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0D507AB-BFCD-C78C-6E54-5072F5E89DAB}"/>
                </a:ext>
              </a:extLst>
            </p:cNvPr>
            <p:cNvSpPr/>
            <p:nvPr/>
          </p:nvSpPr>
          <p:spPr>
            <a:xfrm>
              <a:off x="3421172" y="1272238"/>
              <a:ext cx="2320540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9CAD5358-0CD4-68AC-1775-862830C6BFE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054279" y="1553386"/>
              <a:ext cx="2527163" cy="3436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E45B23B-DB40-1DA2-EFEA-994CF3444675}"/>
                </a:ext>
              </a:extLst>
            </p:cNvPr>
            <p:cNvSpPr/>
            <p:nvPr/>
          </p:nvSpPr>
          <p:spPr>
            <a:xfrm>
              <a:off x="8705963" y="1725198"/>
              <a:ext cx="1033117" cy="14447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E4275BD9-09A2-7F3E-7DDA-2602D64A20E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2764406" y="2447589"/>
              <a:ext cx="5941557" cy="98141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B4E2B-2803-7E1A-1CE6-64458514B718}"/>
                </a:ext>
              </a:extLst>
            </p:cNvPr>
            <p:cNvSpPr txBox="1"/>
            <p:nvPr/>
          </p:nvSpPr>
          <p:spPr>
            <a:xfrm>
              <a:off x="8705963" y="1272238"/>
              <a:ext cx="21536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/>
                <a:t>Draggable Resource</a:t>
              </a:r>
              <a:endParaRPr lang="ko-KR" altLang="en-US" sz="15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2FBE3-4D8A-AB9F-88C7-6AF98456724C}"/>
                </a:ext>
              </a:extLst>
            </p:cNvPr>
            <p:cNvSpPr txBox="1"/>
            <p:nvPr/>
          </p:nvSpPr>
          <p:spPr>
            <a:xfrm>
              <a:off x="8597648" y="3702987"/>
              <a:ext cx="2566898" cy="21236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Create : </a:t>
              </a:r>
            </a:p>
            <a:p>
              <a:r>
                <a:rPr lang="en-US" altLang="ko-KR" sz="1200" dirty="0"/>
                <a:t>Resource create requests to oneM2M server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Save : </a:t>
              </a:r>
            </a:p>
            <a:p>
              <a:r>
                <a:rPr lang="en-US" altLang="ko-KR" sz="1200" dirty="0"/>
                <a:t>Create date tree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in local storage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Load : </a:t>
              </a:r>
            </a:p>
            <a:p>
              <a:r>
                <a:rPr lang="en-US" altLang="ko-KR" sz="1200" dirty="0"/>
                <a:t>Load .</a:t>
              </a:r>
              <a:r>
                <a:rPr lang="en-US" altLang="ko-KR" sz="1200" dirty="0" err="1"/>
                <a:t>json</a:t>
              </a:r>
              <a:r>
                <a:rPr lang="en-US" altLang="ko-KR" sz="1200" dirty="0"/>
                <a:t> file from local storage  and make resource tree</a:t>
              </a:r>
              <a:endParaRPr lang="ko-KR" altLang="en-US" sz="1200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FBDB011-7B00-047E-0A8D-8D7DA9E5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4406" y="4134470"/>
              <a:ext cx="4064437" cy="1965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ED876EF7-7585-AC73-428F-197E178C67B8}"/>
                </a:ext>
              </a:extLst>
            </p:cNvPr>
            <p:cNvCxnSpPr>
              <a:cxnSpLocks/>
            </p:cNvCxnSpPr>
            <p:nvPr/>
          </p:nvCxnSpPr>
          <p:spPr>
            <a:xfrm>
              <a:off x="2276796" y="2162537"/>
              <a:ext cx="2002658" cy="1831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B5D0B2A-0029-8968-48C5-1FD11BF02037}"/>
                </a:ext>
              </a:extLst>
            </p:cNvPr>
            <p:cNvSpPr/>
            <p:nvPr/>
          </p:nvSpPr>
          <p:spPr>
            <a:xfrm>
              <a:off x="2935154" y="2418130"/>
              <a:ext cx="866229" cy="456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500" dirty="0">
                  <a:solidFill>
                    <a:sysClr val="windowText" lastClr="000000"/>
                  </a:solidFill>
                </a:rPr>
                <a:t>click</a:t>
              </a:r>
              <a:endParaRPr lang="ko-KR" alt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D070916-2B9E-A8FE-F5AC-C0FD01F1C04F}"/>
                </a:ext>
              </a:extLst>
            </p:cNvPr>
            <p:cNvSpPr/>
            <p:nvPr/>
          </p:nvSpPr>
          <p:spPr>
            <a:xfrm>
              <a:off x="1145665" y="1280047"/>
              <a:ext cx="1894048" cy="28114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E28768-0D9F-C856-0F1E-AA93EDCF7233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1839708" y="1561195"/>
              <a:ext cx="252981" cy="242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AD4EC81-9D96-96AA-F8FF-B380D741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83" y="4300204"/>
              <a:ext cx="4142910" cy="1985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D65B4E8-114B-F18E-AB4C-B076F6254298}"/>
                </a:ext>
              </a:extLst>
            </p:cNvPr>
            <p:cNvSpPr/>
            <p:nvPr/>
          </p:nvSpPr>
          <p:spPr>
            <a:xfrm>
              <a:off x="5786746" y="1260219"/>
              <a:ext cx="336424" cy="2811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A7ABE3-F651-8DFD-BF2E-8FF8E7B305DB}"/>
                </a:ext>
              </a:extLst>
            </p:cNvPr>
            <p:cNvSpPr txBox="1"/>
            <p:nvPr/>
          </p:nvSpPr>
          <p:spPr>
            <a:xfrm>
              <a:off x="4581442" y="1850403"/>
              <a:ext cx="2829152" cy="2284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849171B-B1F6-B93C-B4C1-B9F1AA65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8564" y="5503493"/>
              <a:ext cx="1564622" cy="4871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4B4AAC-53E9-E0B7-5551-E00F5B464579}"/>
              </a:ext>
            </a:extLst>
          </p:cNvPr>
          <p:cNvSpPr txBox="1"/>
          <p:nvPr/>
        </p:nvSpPr>
        <p:spPr>
          <a:xfrm>
            <a:off x="1268939" y="372202"/>
            <a:ext cx="1351652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/>
              <a:t>Main Page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3E2AD2E-357A-B658-BD5C-AFEAB3730B75}"/>
              </a:ext>
            </a:extLst>
          </p:cNvPr>
          <p:cNvSpPr/>
          <p:nvPr/>
        </p:nvSpPr>
        <p:spPr>
          <a:xfrm>
            <a:off x="0" y="0"/>
            <a:ext cx="12249665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D44113-6B08-3EDE-ACC4-B3CA25B8E571}"/>
              </a:ext>
            </a:extLst>
          </p:cNvPr>
          <p:cNvSpPr/>
          <p:nvPr/>
        </p:nvSpPr>
        <p:spPr>
          <a:xfrm>
            <a:off x="920258" y="1730806"/>
            <a:ext cx="1080705" cy="370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58C875C-5FEB-B34D-EF47-81D7690A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791" y="1844139"/>
            <a:ext cx="1686160" cy="5620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752165-AC8B-B860-0212-0264BB4DE8DF}"/>
              </a:ext>
            </a:extLst>
          </p:cNvPr>
          <p:cNvCxnSpPr/>
          <p:nvPr/>
        </p:nvCxnSpPr>
        <p:spPr>
          <a:xfrm>
            <a:off x="920258" y="2118644"/>
            <a:ext cx="515171" cy="310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8B1C5B9-56C7-9B64-DEA8-14EB61231879}"/>
              </a:ext>
            </a:extLst>
          </p:cNvPr>
          <p:cNvCxnSpPr>
            <a:cxnSpLocks/>
          </p:cNvCxnSpPr>
          <p:nvPr/>
        </p:nvCxnSpPr>
        <p:spPr>
          <a:xfrm>
            <a:off x="924539" y="1730806"/>
            <a:ext cx="524009" cy="113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BD676C8-D031-604E-C99A-F18B88DBC86C}"/>
              </a:ext>
            </a:extLst>
          </p:cNvPr>
          <p:cNvCxnSpPr>
            <a:cxnSpLocks/>
          </p:cNvCxnSpPr>
          <p:nvPr/>
        </p:nvCxnSpPr>
        <p:spPr>
          <a:xfrm>
            <a:off x="1997503" y="1740722"/>
            <a:ext cx="1157691" cy="85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화살표: 위로 굽음 29">
            <a:extLst>
              <a:ext uri="{FF2B5EF4-FFF2-40B4-BE49-F238E27FC236}">
                <a16:creationId xmlns:a16="http://schemas.microsoft.com/office/drawing/2014/main" id="{07362567-2F0B-BE83-2C16-135DB7F645F7}"/>
              </a:ext>
            </a:extLst>
          </p:cNvPr>
          <p:cNvSpPr/>
          <p:nvPr/>
        </p:nvSpPr>
        <p:spPr>
          <a:xfrm rot="5400000">
            <a:off x="2519003" y="2682601"/>
            <a:ext cx="684626" cy="587756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9DBC88A3-DBEF-1BBB-D42E-B281F1AC3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471" y="1655398"/>
            <a:ext cx="8334491" cy="406655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56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526</Words>
  <Application>Microsoft Macintosh PowerPoint</Application>
  <PresentationFormat>와이드스크린</PresentationFormat>
  <Paragraphs>178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-윤고딕320</vt:lpstr>
      <vt:lpstr>noto</vt:lpstr>
      <vt:lpstr>맑은 고딕</vt:lpstr>
      <vt:lpstr>Arial</vt:lpstr>
      <vt:lpstr>Calibri</vt:lpstr>
      <vt:lpstr>Consolas</vt:lpstr>
      <vt:lpstr>Office 테마</vt:lpstr>
      <vt:lpstr>oneM2M data model design tool</vt:lpstr>
      <vt:lpstr>Index</vt:lpstr>
      <vt:lpstr>Overview</vt:lpstr>
      <vt:lpstr>Goal</vt:lpstr>
      <vt:lpstr>Tool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data model design tool</dc:title>
  <dc:creator>신정훈</dc:creator>
  <cp:lastModifiedBy>김주성</cp:lastModifiedBy>
  <cp:revision>26</cp:revision>
  <dcterms:created xsi:type="dcterms:W3CDTF">2023-12-06T11:29:50Z</dcterms:created>
  <dcterms:modified xsi:type="dcterms:W3CDTF">2023-12-08T00:28:52Z</dcterms:modified>
</cp:coreProperties>
</file>