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6"/>
  </p:notesMasterIdLst>
  <p:sldIdLst>
    <p:sldId id="259" r:id="rId2"/>
    <p:sldId id="275" r:id="rId3"/>
    <p:sldId id="278" r:id="rId4"/>
    <p:sldId id="276" r:id="rId5"/>
  </p:sldIdLst>
  <p:sldSz cx="12192000" cy="6858000"/>
  <p:notesSz cx="6858000" cy="9144000"/>
  <p:embeddedFontLst>
    <p:embeddedFont>
      <p:font typeface="Myriad Pro" panose="020B0503030403020204" pitchFamily="34" charset="0"/>
      <p:regular r:id="rId7"/>
      <p:bold r:id="rId8"/>
      <p:italic r:id="rId9"/>
      <p:boldItalic r:id="rId10"/>
    </p:embeddedFont>
    <p:embeddedFont>
      <p:font typeface="Myriad Pro Light" panose="020B0603030403090204" pitchFamily="34" charset="0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187C9B-75B5-44E0-B8FC-4629ECA77B39}" v="74" dt="2023-02-20T04:36:26.1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0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4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4.fntdata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 Flynn" userId="664729f4-1250-46a5-879d-3bdcd89d87bc" providerId="ADAL" clId="{6D187C9B-75B5-44E0-B8FC-4629ECA77B39}"/>
    <pc:docChg chg="undo custSel addSld delSld modSld sldOrd">
      <pc:chgData name="Bob Flynn" userId="664729f4-1250-46a5-879d-3bdcd89d87bc" providerId="ADAL" clId="{6D187C9B-75B5-44E0-B8FC-4629ECA77B39}" dt="2023-02-20T04:42:32.387" v="1106" actId="33524"/>
      <pc:docMkLst>
        <pc:docMk/>
      </pc:docMkLst>
      <pc:sldChg chg="del">
        <pc:chgData name="Bob Flynn" userId="664729f4-1250-46a5-879d-3bdcd89d87bc" providerId="ADAL" clId="{6D187C9B-75B5-44E0-B8FC-4629ECA77B39}" dt="2023-02-20T03:58:23.640" v="12" actId="47"/>
        <pc:sldMkLst>
          <pc:docMk/>
          <pc:sldMk cId="1765449736" sldId="256"/>
        </pc:sldMkLst>
      </pc:sldChg>
      <pc:sldChg chg="del">
        <pc:chgData name="Bob Flynn" userId="664729f4-1250-46a5-879d-3bdcd89d87bc" providerId="ADAL" clId="{6D187C9B-75B5-44E0-B8FC-4629ECA77B39}" dt="2023-02-20T03:58:23.640" v="12" actId="47"/>
        <pc:sldMkLst>
          <pc:docMk/>
          <pc:sldMk cId="1827208134" sldId="258"/>
        </pc:sldMkLst>
      </pc:sldChg>
      <pc:sldChg chg="modSp mod">
        <pc:chgData name="Bob Flynn" userId="664729f4-1250-46a5-879d-3bdcd89d87bc" providerId="ADAL" clId="{6D187C9B-75B5-44E0-B8FC-4629ECA77B39}" dt="2023-02-20T03:58:56.339" v="52" actId="20577"/>
        <pc:sldMkLst>
          <pc:docMk/>
          <pc:sldMk cId="2071850136" sldId="259"/>
        </pc:sldMkLst>
        <pc:spChg chg="mod">
          <ac:chgData name="Bob Flynn" userId="664729f4-1250-46a5-879d-3bdcd89d87bc" providerId="ADAL" clId="{6D187C9B-75B5-44E0-B8FC-4629ECA77B39}" dt="2023-02-20T03:58:45.395" v="43" actId="20577"/>
          <ac:spMkLst>
            <pc:docMk/>
            <pc:sldMk cId="2071850136" sldId="259"/>
            <ac:spMk id="2" creationId="{00000000-0000-0000-0000-000000000000}"/>
          </ac:spMkLst>
        </pc:spChg>
        <pc:spChg chg="mod">
          <ac:chgData name="Bob Flynn" userId="664729f4-1250-46a5-879d-3bdcd89d87bc" providerId="ADAL" clId="{6D187C9B-75B5-44E0-B8FC-4629ECA77B39}" dt="2023-02-20T03:58:56.339" v="52" actId="20577"/>
          <ac:spMkLst>
            <pc:docMk/>
            <pc:sldMk cId="2071850136" sldId="259"/>
            <ac:spMk id="3" creationId="{00000000-0000-0000-0000-000000000000}"/>
          </ac:spMkLst>
        </pc:spChg>
      </pc:sldChg>
      <pc:sldChg chg="del">
        <pc:chgData name="Bob Flynn" userId="664729f4-1250-46a5-879d-3bdcd89d87bc" providerId="ADAL" clId="{6D187C9B-75B5-44E0-B8FC-4629ECA77B39}" dt="2023-02-20T03:59:04.886" v="53" actId="47"/>
        <pc:sldMkLst>
          <pc:docMk/>
          <pc:sldMk cId="3104291283" sldId="260"/>
        </pc:sldMkLst>
      </pc:sldChg>
      <pc:sldChg chg="del">
        <pc:chgData name="Bob Flynn" userId="664729f4-1250-46a5-879d-3bdcd89d87bc" providerId="ADAL" clId="{6D187C9B-75B5-44E0-B8FC-4629ECA77B39}" dt="2023-02-20T04:42:04.863" v="1104" actId="47"/>
        <pc:sldMkLst>
          <pc:docMk/>
          <pc:sldMk cId="2655825004" sldId="261"/>
        </pc:sldMkLst>
      </pc:sldChg>
      <pc:sldChg chg="del">
        <pc:chgData name="Bob Flynn" userId="664729f4-1250-46a5-879d-3bdcd89d87bc" providerId="ADAL" clId="{6D187C9B-75B5-44E0-B8FC-4629ECA77B39}" dt="2023-02-20T04:42:04.863" v="1104" actId="47"/>
        <pc:sldMkLst>
          <pc:docMk/>
          <pc:sldMk cId="3547558581" sldId="262"/>
        </pc:sldMkLst>
      </pc:sldChg>
      <pc:sldChg chg="del">
        <pc:chgData name="Bob Flynn" userId="664729f4-1250-46a5-879d-3bdcd89d87bc" providerId="ADAL" clId="{6D187C9B-75B5-44E0-B8FC-4629ECA77B39}" dt="2023-02-20T04:42:04.863" v="1104" actId="47"/>
        <pc:sldMkLst>
          <pc:docMk/>
          <pc:sldMk cId="3918147993" sldId="263"/>
        </pc:sldMkLst>
      </pc:sldChg>
      <pc:sldChg chg="del">
        <pc:chgData name="Bob Flynn" userId="664729f4-1250-46a5-879d-3bdcd89d87bc" providerId="ADAL" clId="{6D187C9B-75B5-44E0-B8FC-4629ECA77B39}" dt="2023-02-20T04:42:04.863" v="1104" actId="47"/>
        <pc:sldMkLst>
          <pc:docMk/>
          <pc:sldMk cId="2796609887" sldId="264"/>
        </pc:sldMkLst>
      </pc:sldChg>
      <pc:sldChg chg="del">
        <pc:chgData name="Bob Flynn" userId="664729f4-1250-46a5-879d-3bdcd89d87bc" providerId="ADAL" clId="{6D187C9B-75B5-44E0-B8FC-4629ECA77B39}" dt="2023-02-20T04:42:04.863" v="1104" actId="47"/>
        <pc:sldMkLst>
          <pc:docMk/>
          <pc:sldMk cId="2839646297" sldId="265"/>
        </pc:sldMkLst>
      </pc:sldChg>
      <pc:sldChg chg="del">
        <pc:chgData name="Bob Flynn" userId="664729f4-1250-46a5-879d-3bdcd89d87bc" providerId="ADAL" clId="{6D187C9B-75B5-44E0-B8FC-4629ECA77B39}" dt="2023-02-20T04:42:04.863" v="1104" actId="47"/>
        <pc:sldMkLst>
          <pc:docMk/>
          <pc:sldMk cId="3912164698" sldId="266"/>
        </pc:sldMkLst>
      </pc:sldChg>
      <pc:sldChg chg="del">
        <pc:chgData name="Bob Flynn" userId="664729f4-1250-46a5-879d-3bdcd89d87bc" providerId="ADAL" clId="{6D187C9B-75B5-44E0-B8FC-4629ECA77B39}" dt="2023-02-20T04:42:04.863" v="1104" actId="47"/>
        <pc:sldMkLst>
          <pc:docMk/>
          <pc:sldMk cId="710598929" sldId="267"/>
        </pc:sldMkLst>
      </pc:sldChg>
      <pc:sldChg chg="del">
        <pc:chgData name="Bob Flynn" userId="664729f4-1250-46a5-879d-3bdcd89d87bc" providerId="ADAL" clId="{6D187C9B-75B5-44E0-B8FC-4629ECA77B39}" dt="2023-02-20T04:42:04.863" v="1104" actId="47"/>
        <pc:sldMkLst>
          <pc:docMk/>
          <pc:sldMk cId="4046999711" sldId="268"/>
        </pc:sldMkLst>
      </pc:sldChg>
      <pc:sldChg chg="del">
        <pc:chgData name="Bob Flynn" userId="664729f4-1250-46a5-879d-3bdcd89d87bc" providerId="ADAL" clId="{6D187C9B-75B5-44E0-B8FC-4629ECA77B39}" dt="2023-02-20T04:42:04.863" v="1104" actId="47"/>
        <pc:sldMkLst>
          <pc:docMk/>
          <pc:sldMk cId="293964922" sldId="269"/>
        </pc:sldMkLst>
      </pc:sldChg>
      <pc:sldChg chg="del">
        <pc:chgData name="Bob Flynn" userId="664729f4-1250-46a5-879d-3bdcd89d87bc" providerId="ADAL" clId="{6D187C9B-75B5-44E0-B8FC-4629ECA77B39}" dt="2023-02-20T04:42:04.863" v="1104" actId="47"/>
        <pc:sldMkLst>
          <pc:docMk/>
          <pc:sldMk cId="2152292706" sldId="271"/>
        </pc:sldMkLst>
      </pc:sldChg>
      <pc:sldChg chg="addSp delSp modSp mod ord modClrScheme chgLayout">
        <pc:chgData name="Bob Flynn" userId="664729f4-1250-46a5-879d-3bdcd89d87bc" providerId="ADAL" clId="{6D187C9B-75B5-44E0-B8FC-4629ECA77B39}" dt="2023-02-20T04:20:47.273" v="854" actId="27636"/>
        <pc:sldMkLst>
          <pc:docMk/>
          <pc:sldMk cId="1553746508" sldId="272"/>
        </pc:sldMkLst>
        <pc:spChg chg="mod ord">
          <ac:chgData name="Bob Flynn" userId="664729f4-1250-46a5-879d-3bdcd89d87bc" providerId="ADAL" clId="{6D187C9B-75B5-44E0-B8FC-4629ECA77B39}" dt="2023-02-20T04:20:34.020" v="837" actId="700"/>
          <ac:spMkLst>
            <pc:docMk/>
            <pc:sldMk cId="1553746508" sldId="272"/>
            <ac:spMk id="5" creationId="{00000000-0000-0000-0000-000000000000}"/>
          </ac:spMkLst>
        </pc:spChg>
        <pc:spChg chg="add del mod">
          <ac:chgData name="Bob Flynn" userId="664729f4-1250-46a5-879d-3bdcd89d87bc" providerId="ADAL" clId="{6D187C9B-75B5-44E0-B8FC-4629ECA77B39}" dt="2023-02-20T04:20:27.432" v="835"/>
          <ac:spMkLst>
            <pc:docMk/>
            <pc:sldMk cId="1553746508" sldId="272"/>
            <ac:spMk id="13" creationId="{867C47DA-7717-4230-A40E-693FB0F667CD}"/>
          </ac:spMkLst>
        </pc:spChg>
        <pc:spChg chg="add del mod">
          <ac:chgData name="Bob Flynn" userId="664729f4-1250-46a5-879d-3bdcd89d87bc" providerId="ADAL" clId="{6D187C9B-75B5-44E0-B8FC-4629ECA77B39}" dt="2023-02-20T04:20:30.395" v="836"/>
          <ac:spMkLst>
            <pc:docMk/>
            <pc:sldMk cId="1553746508" sldId="272"/>
            <ac:spMk id="21" creationId="{1D201094-55F5-C390-F40E-2A924E522675}"/>
          </ac:spMkLst>
        </pc:spChg>
        <pc:spChg chg="add mod ord">
          <ac:chgData name="Bob Flynn" userId="664729f4-1250-46a5-879d-3bdcd89d87bc" providerId="ADAL" clId="{6D187C9B-75B5-44E0-B8FC-4629ECA77B39}" dt="2023-02-20T04:20:47.273" v="854" actId="27636"/>
          <ac:spMkLst>
            <pc:docMk/>
            <pc:sldMk cId="1553746508" sldId="272"/>
            <ac:spMk id="22" creationId="{3A4CD01E-3978-E25F-CD70-05FED0B19BBD}"/>
          </ac:spMkLst>
        </pc:spChg>
        <pc:spChg chg="add del mod ord">
          <ac:chgData name="Bob Flynn" userId="664729f4-1250-46a5-879d-3bdcd89d87bc" providerId="ADAL" clId="{6D187C9B-75B5-44E0-B8FC-4629ECA77B39}" dt="2023-02-20T04:20:38.204" v="838" actId="478"/>
          <ac:spMkLst>
            <pc:docMk/>
            <pc:sldMk cId="1553746508" sldId="272"/>
            <ac:spMk id="23" creationId="{77F08606-9115-B528-9964-D29403223D68}"/>
          </ac:spMkLst>
        </pc:spChg>
      </pc:sldChg>
      <pc:sldChg chg="del">
        <pc:chgData name="Bob Flynn" userId="664729f4-1250-46a5-879d-3bdcd89d87bc" providerId="ADAL" clId="{6D187C9B-75B5-44E0-B8FC-4629ECA77B39}" dt="2023-02-20T04:42:04.863" v="1104" actId="47"/>
        <pc:sldMkLst>
          <pc:docMk/>
          <pc:sldMk cId="4206693193" sldId="273"/>
        </pc:sldMkLst>
      </pc:sldChg>
      <pc:sldChg chg="del">
        <pc:chgData name="Bob Flynn" userId="664729f4-1250-46a5-879d-3bdcd89d87bc" providerId="ADAL" clId="{6D187C9B-75B5-44E0-B8FC-4629ECA77B39}" dt="2023-02-20T03:58:23.640" v="12" actId="47"/>
        <pc:sldMkLst>
          <pc:docMk/>
          <pc:sldMk cId="1901366061" sldId="274"/>
        </pc:sldMkLst>
      </pc:sldChg>
      <pc:sldChg chg="addSp delSp modSp new mod">
        <pc:chgData name="Bob Flynn" userId="664729f4-1250-46a5-879d-3bdcd89d87bc" providerId="ADAL" clId="{6D187C9B-75B5-44E0-B8FC-4629ECA77B39}" dt="2023-02-20T04:09:19.121" v="201" actId="14100"/>
        <pc:sldMkLst>
          <pc:docMk/>
          <pc:sldMk cId="1902859179" sldId="275"/>
        </pc:sldMkLst>
        <pc:spChg chg="mod">
          <ac:chgData name="Bob Flynn" userId="664729f4-1250-46a5-879d-3bdcd89d87bc" providerId="ADAL" clId="{6D187C9B-75B5-44E0-B8FC-4629ECA77B39}" dt="2023-02-20T04:05:30.157" v="131" actId="20577"/>
          <ac:spMkLst>
            <pc:docMk/>
            <pc:sldMk cId="1902859179" sldId="275"/>
            <ac:spMk id="2" creationId="{75391778-00DF-4A24-01CA-40FD7E64280F}"/>
          </ac:spMkLst>
        </pc:spChg>
        <pc:spChg chg="del">
          <ac:chgData name="Bob Flynn" userId="664729f4-1250-46a5-879d-3bdcd89d87bc" providerId="ADAL" clId="{6D187C9B-75B5-44E0-B8FC-4629ECA77B39}" dt="2023-02-20T03:57:41.368" v="4" actId="478"/>
          <ac:spMkLst>
            <pc:docMk/>
            <pc:sldMk cId="1902859179" sldId="275"/>
            <ac:spMk id="3" creationId="{0659A88D-AEDA-1D91-F6B7-C6C2C7AFDA71}"/>
          </ac:spMkLst>
        </pc:spChg>
        <pc:picChg chg="add mod">
          <ac:chgData name="Bob Flynn" userId="664729f4-1250-46a5-879d-3bdcd89d87bc" providerId="ADAL" clId="{6D187C9B-75B5-44E0-B8FC-4629ECA77B39}" dt="2023-02-20T04:09:19.121" v="201" actId="14100"/>
          <ac:picMkLst>
            <pc:docMk/>
            <pc:sldMk cId="1902859179" sldId="275"/>
            <ac:picMk id="1026" creationId="{D3116A0D-1304-77CF-3AD3-2912F467C6E5}"/>
          </ac:picMkLst>
        </pc:picChg>
        <pc:picChg chg="add del mod">
          <ac:chgData name="Bob Flynn" userId="664729f4-1250-46a5-879d-3bdcd89d87bc" providerId="ADAL" clId="{6D187C9B-75B5-44E0-B8FC-4629ECA77B39}" dt="2023-02-20T04:05:43.071" v="134" actId="478"/>
          <ac:picMkLst>
            <pc:docMk/>
            <pc:sldMk cId="1902859179" sldId="275"/>
            <ac:picMk id="1028" creationId="{C910FC49-A4D4-9BDC-130D-4FE47505923D}"/>
          </ac:picMkLst>
        </pc:picChg>
      </pc:sldChg>
      <pc:sldChg chg="addSp delSp modSp new mod">
        <pc:chgData name="Bob Flynn" userId="664729f4-1250-46a5-879d-3bdcd89d87bc" providerId="ADAL" clId="{6D187C9B-75B5-44E0-B8FC-4629ECA77B39}" dt="2023-02-20T04:06:39.242" v="173" actId="27636"/>
        <pc:sldMkLst>
          <pc:docMk/>
          <pc:sldMk cId="962508656" sldId="276"/>
        </pc:sldMkLst>
        <pc:spChg chg="mod">
          <ac:chgData name="Bob Flynn" userId="664729f4-1250-46a5-879d-3bdcd89d87bc" providerId="ADAL" clId="{6D187C9B-75B5-44E0-B8FC-4629ECA77B39}" dt="2023-02-20T04:06:39.242" v="173" actId="27636"/>
          <ac:spMkLst>
            <pc:docMk/>
            <pc:sldMk cId="962508656" sldId="276"/>
            <ac:spMk id="2" creationId="{B71AE75A-03F2-570A-E980-F6D590123ECA}"/>
          </ac:spMkLst>
        </pc:spChg>
        <pc:spChg chg="del">
          <ac:chgData name="Bob Flynn" userId="664729f4-1250-46a5-879d-3bdcd89d87bc" providerId="ADAL" clId="{6D187C9B-75B5-44E0-B8FC-4629ECA77B39}" dt="2023-02-20T04:01:49.010" v="102" actId="478"/>
          <ac:spMkLst>
            <pc:docMk/>
            <pc:sldMk cId="962508656" sldId="276"/>
            <ac:spMk id="3" creationId="{22B8A313-C820-F1BF-A8BE-1642229D06ED}"/>
          </ac:spMkLst>
        </pc:spChg>
        <pc:picChg chg="add mod">
          <ac:chgData name="Bob Flynn" userId="664729f4-1250-46a5-879d-3bdcd89d87bc" providerId="ADAL" clId="{6D187C9B-75B5-44E0-B8FC-4629ECA77B39}" dt="2023-02-20T04:06:27.170" v="144" actId="14100"/>
          <ac:picMkLst>
            <pc:docMk/>
            <pc:sldMk cId="962508656" sldId="276"/>
            <ac:picMk id="2050" creationId="{EEF2C4E0-45F6-44C0-14B7-6573013063A9}"/>
          </ac:picMkLst>
        </pc:picChg>
        <pc:picChg chg="add del mod">
          <ac:chgData name="Bob Flynn" userId="664729f4-1250-46a5-879d-3bdcd89d87bc" providerId="ADAL" clId="{6D187C9B-75B5-44E0-B8FC-4629ECA77B39}" dt="2023-02-20T04:06:19.784" v="142" actId="478"/>
          <ac:picMkLst>
            <pc:docMk/>
            <pc:sldMk cId="962508656" sldId="276"/>
            <ac:picMk id="2052" creationId="{8028A1DD-9E21-5459-F71B-59CFEC6FF35C}"/>
          </ac:picMkLst>
        </pc:picChg>
        <pc:picChg chg="add del mod">
          <ac:chgData name="Bob Flynn" userId="664729f4-1250-46a5-879d-3bdcd89d87bc" providerId="ADAL" clId="{6D187C9B-75B5-44E0-B8FC-4629ECA77B39}" dt="2023-02-20T04:06:18.203" v="141" actId="478"/>
          <ac:picMkLst>
            <pc:docMk/>
            <pc:sldMk cId="962508656" sldId="276"/>
            <ac:picMk id="2054" creationId="{8B1DBF03-620A-34FD-7473-668E632456CB}"/>
          </ac:picMkLst>
        </pc:picChg>
      </pc:sldChg>
      <pc:sldChg chg="addSp delSp modSp new mod">
        <pc:chgData name="Bob Flynn" userId="664729f4-1250-46a5-879d-3bdcd89d87bc" providerId="ADAL" clId="{6D187C9B-75B5-44E0-B8FC-4629ECA77B39}" dt="2023-02-20T04:08:34.265" v="196" actId="478"/>
        <pc:sldMkLst>
          <pc:docMk/>
          <pc:sldMk cId="4169850623" sldId="277"/>
        </pc:sldMkLst>
        <pc:spChg chg="mod">
          <ac:chgData name="Bob Flynn" userId="664729f4-1250-46a5-879d-3bdcd89d87bc" providerId="ADAL" clId="{6D187C9B-75B5-44E0-B8FC-4629ECA77B39}" dt="2023-02-20T04:07:35.738" v="185" actId="27636"/>
          <ac:spMkLst>
            <pc:docMk/>
            <pc:sldMk cId="4169850623" sldId="277"/>
            <ac:spMk id="2" creationId="{797207E6-2B7E-6854-AC57-9F7D66B0EA9D}"/>
          </ac:spMkLst>
        </pc:spChg>
        <pc:spChg chg="del">
          <ac:chgData name="Bob Flynn" userId="664729f4-1250-46a5-879d-3bdcd89d87bc" providerId="ADAL" clId="{6D187C9B-75B5-44E0-B8FC-4629ECA77B39}" dt="2023-02-20T04:08:34.265" v="196" actId="478"/>
          <ac:spMkLst>
            <pc:docMk/>
            <pc:sldMk cId="4169850623" sldId="277"/>
            <ac:spMk id="3" creationId="{F9D30CE8-E117-309C-A395-F1EDCF3E13B5}"/>
          </ac:spMkLst>
        </pc:spChg>
        <pc:picChg chg="add mod">
          <ac:chgData name="Bob Flynn" userId="664729f4-1250-46a5-879d-3bdcd89d87bc" providerId="ADAL" clId="{6D187C9B-75B5-44E0-B8FC-4629ECA77B39}" dt="2023-02-20T04:08:02.341" v="189" actId="1076"/>
          <ac:picMkLst>
            <pc:docMk/>
            <pc:sldMk cId="4169850623" sldId="277"/>
            <ac:picMk id="3074" creationId="{52DB7246-C988-866E-F0FE-FFA491F9F8B3}"/>
          </ac:picMkLst>
        </pc:picChg>
        <pc:picChg chg="add del mod">
          <ac:chgData name="Bob Flynn" userId="664729f4-1250-46a5-879d-3bdcd89d87bc" providerId="ADAL" clId="{6D187C9B-75B5-44E0-B8FC-4629ECA77B39}" dt="2023-02-20T04:07:49.282" v="187" actId="478"/>
          <ac:picMkLst>
            <pc:docMk/>
            <pc:sldMk cId="4169850623" sldId="277"/>
            <ac:picMk id="3076" creationId="{CB8D3FB0-47A6-CBC3-8929-C3BB3F526600}"/>
          </ac:picMkLst>
        </pc:picChg>
      </pc:sldChg>
      <pc:sldChg chg="delSp modSp add">
        <pc:chgData name="Bob Flynn" userId="664729f4-1250-46a5-879d-3bdcd89d87bc" providerId="ADAL" clId="{6D187C9B-75B5-44E0-B8FC-4629ECA77B39}" dt="2023-02-20T04:09:06.342" v="199" actId="1076"/>
        <pc:sldMkLst>
          <pc:docMk/>
          <pc:sldMk cId="1699342786" sldId="278"/>
        </pc:sldMkLst>
        <pc:picChg chg="del">
          <ac:chgData name="Bob Flynn" userId="664729f4-1250-46a5-879d-3bdcd89d87bc" providerId="ADAL" clId="{6D187C9B-75B5-44E0-B8FC-4629ECA77B39}" dt="2023-02-20T04:05:39.820" v="133" actId="478"/>
          <ac:picMkLst>
            <pc:docMk/>
            <pc:sldMk cId="1699342786" sldId="278"/>
            <ac:picMk id="1026" creationId="{D3116A0D-1304-77CF-3AD3-2912F467C6E5}"/>
          </ac:picMkLst>
        </pc:picChg>
        <pc:picChg chg="mod">
          <ac:chgData name="Bob Flynn" userId="664729f4-1250-46a5-879d-3bdcd89d87bc" providerId="ADAL" clId="{6D187C9B-75B5-44E0-B8FC-4629ECA77B39}" dt="2023-02-20T04:09:06.342" v="199" actId="1076"/>
          <ac:picMkLst>
            <pc:docMk/>
            <pc:sldMk cId="1699342786" sldId="278"/>
            <ac:picMk id="1028" creationId="{C910FC49-A4D4-9BDC-130D-4FE47505923D}"/>
          </ac:picMkLst>
        </pc:picChg>
      </pc:sldChg>
      <pc:sldChg chg="delSp modSp add mod">
        <pc:chgData name="Bob Flynn" userId="664729f4-1250-46a5-879d-3bdcd89d87bc" providerId="ADAL" clId="{6D187C9B-75B5-44E0-B8FC-4629ECA77B39}" dt="2023-02-20T04:07:15.508" v="180" actId="1076"/>
        <pc:sldMkLst>
          <pc:docMk/>
          <pc:sldMk cId="1942953517" sldId="279"/>
        </pc:sldMkLst>
        <pc:spChg chg="mod">
          <ac:chgData name="Bob Flynn" userId="664729f4-1250-46a5-879d-3bdcd89d87bc" providerId="ADAL" clId="{6D187C9B-75B5-44E0-B8FC-4629ECA77B39}" dt="2023-02-20T04:06:52.473" v="175" actId="27636"/>
          <ac:spMkLst>
            <pc:docMk/>
            <pc:sldMk cId="1942953517" sldId="279"/>
            <ac:spMk id="2" creationId="{B71AE75A-03F2-570A-E980-F6D590123ECA}"/>
          </ac:spMkLst>
        </pc:spChg>
        <pc:picChg chg="del">
          <ac:chgData name="Bob Flynn" userId="664729f4-1250-46a5-879d-3bdcd89d87bc" providerId="ADAL" clId="{6D187C9B-75B5-44E0-B8FC-4629ECA77B39}" dt="2023-02-20T04:06:54.441" v="176" actId="478"/>
          <ac:picMkLst>
            <pc:docMk/>
            <pc:sldMk cId="1942953517" sldId="279"/>
            <ac:picMk id="2050" creationId="{EEF2C4E0-45F6-44C0-14B7-6573013063A9}"/>
          </ac:picMkLst>
        </pc:picChg>
        <pc:picChg chg="mod">
          <ac:chgData name="Bob Flynn" userId="664729f4-1250-46a5-879d-3bdcd89d87bc" providerId="ADAL" clId="{6D187C9B-75B5-44E0-B8FC-4629ECA77B39}" dt="2023-02-20T04:07:15.508" v="180" actId="1076"/>
          <ac:picMkLst>
            <pc:docMk/>
            <pc:sldMk cId="1942953517" sldId="279"/>
            <ac:picMk id="2052" creationId="{8028A1DD-9E21-5459-F71B-59CFEC6FF35C}"/>
          </ac:picMkLst>
        </pc:picChg>
        <pc:picChg chg="del">
          <ac:chgData name="Bob Flynn" userId="664729f4-1250-46a5-879d-3bdcd89d87bc" providerId="ADAL" clId="{6D187C9B-75B5-44E0-B8FC-4629ECA77B39}" dt="2023-02-20T04:07:07.907" v="178" actId="478"/>
          <ac:picMkLst>
            <pc:docMk/>
            <pc:sldMk cId="1942953517" sldId="279"/>
            <ac:picMk id="2054" creationId="{8B1DBF03-620A-34FD-7473-668E632456CB}"/>
          </ac:picMkLst>
        </pc:picChg>
      </pc:sldChg>
      <pc:sldChg chg="delSp modSp add">
        <pc:chgData name="Bob Flynn" userId="664729f4-1250-46a5-879d-3bdcd89d87bc" providerId="ADAL" clId="{6D187C9B-75B5-44E0-B8FC-4629ECA77B39}" dt="2023-02-20T04:07:27.389" v="183" actId="1076"/>
        <pc:sldMkLst>
          <pc:docMk/>
          <pc:sldMk cId="2562687217" sldId="280"/>
        </pc:sldMkLst>
        <pc:picChg chg="del">
          <ac:chgData name="Bob Flynn" userId="664729f4-1250-46a5-879d-3bdcd89d87bc" providerId="ADAL" clId="{6D187C9B-75B5-44E0-B8FC-4629ECA77B39}" dt="2023-02-20T04:07:19.189" v="181" actId="478"/>
          <ac:picMkLst>
            <pc:docMk/>
            <pc:sldMk cId="2562687217" sldId="280"/>
            <ac:picMk id="2052" creationId="{8028A1DD-9E21-5459-F71B-59CFEC6FF35C}"/>
          </ac:picMkLst>
        </pc:picChg>
        <pc:picChg chg="mod">
          <ac:chgData name="Bob Flynn" userId="664729f4-1250-46a5-879d-3bdcd89d87bc" providerId="ADAL" clId="{6D187C9B-75B5-44E0-B8FC-4629ECA77B39}" dt="2023-02-20T04:07:27.389" v="183" actId="1076"/>
          <ac:picMkLst>
            <pc:docMk/>
            <pc:sldMk cId="2562687217" sldId="280"/>
            <ac:picMk id="2054" creationId="{8B1DBF03-620A-34FD-7473-668E632456CB}"/>
          </ac:picMkLst>
        </pc:picChg>
      </pc:sldChg>
      <pc:sldChg chg="delSp modSp add mod">
        <pc:chgData name="Bob Flynn" userId="664729f4-1250-46a5-879d-3bdcd89d87bc" providerId="ADAL" clId="{6D187C9B-75B5-44E0-B8FC-4629ECA77B39}" dt="2023-02-20T04:08:27.873" v="195" actId="1076"/>
        <pc:sldMkLst>
          <pc:docMk/>
          <pc:sldMk cId="3712308279" sldId="281"/>
        </pc:sldMkLst>
        <pc:spChg chg="del">
          <ac:chgData name="Bob Flynn" userId="664729f4-1250-46a5-879d-3bdcd89d87bc" providerId="ADAL" clId="{6D187C9B-75B5-44E0-B8FC-4629ECA77B39}" dt="2023-02-20T04:08:20.725" v="194" actId="478"/>
          <ac:spMkLst>
            <pc:docMk/>
            <pc:sldMk cId="3712308279" sldId="281"/>
            <ac:spMk id="3" creationId="{F9D30CE8-E117-309C-A395-F1EDCF3E13B5}"/>
          </ac:spMkLst>
        </pc:spChg>
        <pc:picChg chg="del">
          <ac:chgData name="Bob Flynn" userId="664729f4-1250-46a5-879d-3bdcd89d87bc" providerId="ADAL" clId="{6D187C9B-75B5-44E0-B8FC-4629ECA77B39}" dt="2023-02-20T04:08:05.992" v="190" actId="478"/>
          <ac:picMkLst>
            <pc:docMk/>
            <pc:sldMk cId="3712308279" sldId="281"/>
            <ac:picMk id="3074" creationId="{52DB7246-C988-866E-F0FE-FFA491F9F8B3}"/>
          </ac:picMkLst>
        </pc:picChg>
        <pc:picChg chg="mod">
          <ac:chgData name="Bob Flynn" userId="664729f4-1250-46a5-879d-3bdcd89d87bc" providerId="ADAL" clId="{6D187C9B-75B5-44E0-B8FC-4629ECA77B39}" dt="2023-02-20T04:08:27.873" v="195" actId="1076"/>
          <ac:picMkLst>
            <pc:docMk/>
            <pc:sldMk cId="3712308279" sldId="281"/>
            <ac:picMk id="3076" creationId="{CB8D3FB0-47A6-CBC3-8929-C3BB3F526600}"/>
          </ac:picMkLst>
        </pc:picChg>
      </pc:sldChg>
      <pc:sldChg chg="addSp modSp new mod">
        <pc:chgData name="Bob Flynn" userId="664729f4-1250-46a5-879d-3bdcd89d87bc" providerId="ADAL" clId="{6D187C9B-75B5-44E0-B8FC-4629ECA77B39}" dt="2023-02-20T04:42:13.172" v="1105" actId="20577"/>
        <pc:sldMkLst>
          <pc:docMk/>
          <pc:sldMk cId="92512687" sldId="282"/>
        </pc:sldMkLst>
        <pc:spChg chg="mod">
          <ac:chgData name="Bob Flynn" userId="664729f4-1250-46a5-879d-3bdcd89d87bc" providerId="ADAL" clId="{6D187C9B-75B5-44E0-B8FC-4629ECA77B39}" dt="2023-02-20T04:10:21.091" v="226" actId="20577"/>
          <ac:spMkLst>
            <pc:docMk/>
            <pc:sldMk cId="92512687" sldId="282"/>
            <ac:spMk id="2" creationId="{98962008-C1EE-4589-B8C9-542D6B209CDC}"/>
          </ac:spMkLst>
        </pc:spChg>
        <pc:spChg chg="mod">
          <ac:chgData name="Bob Flynn" userId="664729f4-1250-46a5-879d-3bdcd89d87bc" providerId="ADAL" clId="{6D187C9B-75B5-44E0-B8FC-4629ECA77B39}" dt="2023-02-20T04:24:28.589" v="1033" actId="20577"/>
          <ac:spMkLst>
            <pc:docMk/>
            <pc:sldMk cId="92512687" sldId="282"/>
            <ac:spMk id="3" creationId="{0AA975C1-5C85-7DAA-BB97-F55DE5D4B91C}"/>
          </ac:spMkLst>
        </pc:spChg>
        <pc:spChg chg="add mod">
          <ac:chgData name="Bob Flynn" userId="664729f4-1250-46a5-879d-3bdcd89d87bc" providerId="ADAL" clId="{6D187C9B-75B5-44E0-B8FC-4629ECA77B39}" dt="2023-02-20T04:42:13.172" v="1105" actId="20577"/>
          <ac:spMkLst>
            <pc:docMk/>
            <pc:sldMk cId="92512687" sldId="282"/>
            <ac:spMk id="5" creationId="{D78D8E24-B53F-C25A-0B14-8814A0B6095E}"/>
          </ac:spMkLst>
        </pc:spChg>
        <pc:spChg chg="add mod ord">
          <ac:chgData name="Bob Flynn" userId="664729f4-1250-46a5-879d-3bdcd89d87bc" providerId="ADAL" clId="{6D187C9B-75B5-44E0-B8FC-4629ECA77B39}" dt="2023-02-20T04:36:26.118" v="1100" actId="164"/>
          <ac:spMkLst>
            <pc:docMk/>
            <pc:sldMk cId="92512687" sldId="282"/>
            <ac:spMk id="6" creationId="{12920531-D585-7A18-C51E-86EA5A25C3EC}"/>
          </ac:spMkLst>
        </pc:spChg>
        <pc:grpChg chg="add mod">
          <ac:chgData name="Bob Flynn" userId="664729f4-1250-46a5-879d-3bdcd89d87bc" providerId="ADAL" clId="{6D187C9B-75B5-44E0-B8FC-4629ECA77B39}" dt="2023-02-20T04:36:31.132" v="1101" actId="14100"/>
          <ac:grpSpMkLst>
            <pc:docMk/>
            <pc:sldMk cId="92512687" sldId="282"/>
            <ac:grpSpMk id="7" creationId="{1E0686F0-21AC-A6C4-EAB4-16A87473400E}"/>
          </ac:grpSpMkLst>
        </pc:grpChg>
      </pc:sldChg>
      <pc:sldChg chg="modSp new mod">
        <pc:chgData name="Bob Flynn" userId="664729f4-1250-46a5-879d-3bdcd89d87bc" providerId="ADAL" clId="{6D187C9B-75B5-44E0-B8FC-4629ECA77B39}" dt="2023-02-20T04:42:32.387" v="1106" actId="33524"/>
        <pc:sldMkLst>
          <pc:docMk/>
          <pc:sldMk cId="2605095590" sldId="283"/>
        </pc:sldMkLst>
        <pc:spChg chg="mod">
          <ac:chgData name="Bob Flynn" userId="664729f4-1250-46a5-879d-3bdcd89d87bc" providerId="ADAL" clId="{6D187C9B-75B5-44E0-B8FC-4629ECA77B39}" dt="2023-02-20T04:12:59.185" v="368" actId="20577"/>
          <ac:spMkLst>
            <pc:docMk/>
            <pc:sldMk cId="2605095590" sldId="283"/>
            <ac:spMk id="2" creationId="{A79258B5-B224-4763-1684-FC117C0E8292}"/>
          </ac:spMkLst>
        </pc:spChg>
        <pc:spChg chg="mod">
          <ac:chgData name="Bob Flynn" userId="664729f4-1250-46a5-879d-3bdcd89d87bc" providerId="ADAL" clId="{6D187C9B-75B5-44E0-B8FC-4629ECA77B39}" dt="2023-02-20T04:42:32.387" v="1106" actId="33524"/>
          <ac:spMkLst>
            <pc:docMk/>
            <pc:sldMk cId="2605095590" sldId="283"/>
            <ac:spMk id="3" creationId="{54445C81-2C3B-06D3-FB8C-411A093C1062}"/>
          </ac:spMkLst>
        </pc:spChg>
      </pc:sldChg>
      <pc:sldChg chg="addSp delSp modSp new del mod">
        <pc:chgData name="Bob Flynn" userId="664729f4-1250-46a5-879d-3bdcd89d87bc" providerId="ADAL" clId="{6D187C9B-75B5-44E0-B8FC-4629ECA77B39}" dt="2023-02-20T04:41:47.955" v="1103" actId="47"/>
        <pc:sldMkLst>
          <pc:docMk/>
          <pc:sldMk cId="4005536164" sldId="284"/>
        </pc:sldMkLst>
        <pc:spChg chg="add del mod">
          <ac:chgData name="Bob Flynn" userId="664729f4-1250-46a5-879d-3bdcd89d87bc" providerId="ADAL" clId="{6D187C9B-75B5-44E0-B8FC-4629ECA77B39}" dt="2023-02-20T04:27:43.257" v="1088" actId="20577"/>
          <ac:spMkLst>
            <pc:docMk/>
            <pc:sldMk cId="4005536164" sldId="284"/>
            <ac:spMk id="3" creationId="{A9CBD8E1-B694-4A9E-18B9-FA36B75031E1}"/>
          </ac:spMkLst>
        </pc:spChg>
        <pc:spChg chg="add mod">
          <ac:chgData name="Bob Flynn" userId="664729f4-1250-46a5-879d-3bdcd89d87bc" providerId="ADAL" clId="{6D187C9B-75B5-44E0-B8FC-4629ECA77B39}" dt="2023-02-20T04:26:08.541" v="1045" actId="14100"/>
          <ac:spMkLst>
            <pc:docMk/>
            <pc:sldMk cId="4005536164" sldId="284"/>
            <ac:spMk id="4" creationId="{A12E57AF-B702-DDC6-0D7F-4C0964ADA488}"/>
          </ac:spMkLst>
        </pc:spChg>
        <pc:spChg chg="add mod">
          <ac:chgData name="Bob Flynn" userId="664729f4-1250-46a5-879d-3bdcd89d87bc" providerId="ADAL" clId="{6D187C9B-75B5-44E0-B8FC-4629ECA77B39}" dt="2023-02-20T04:25:47.523" v="1041" actId="1076"/>
          <ac:spMkLst>
            <pc:docMk/>
            <pc:sldMk cId="4005536164" sldId="284"/>
            <ac:spMk id="5" creationId="{6BF682AC-7D4F-663D-5DE9-A4F437DA860E}"/>
          </ac:spMkLst>
        </pc:spChg>
        <pc:spChg chg="add mod">
          <ac:chgData name="Bob Flynn" userId="664729f4-1250-46a5-879d-3bdcd89d87bc" providerId="ADAL" clId="{6D187C9B-75B5-44E0-B8FC-4629ECA77B39}" dt="2023-02-20T04:25:59.806" v="1044" actId="13822"/>
          <ac:spMkLst>
            <pc:docMk/>
            <pc:sldMk cId="4005536164" sldId="284"/>
            <ac:spMk id="6" creationId="{8C2BC1A6-24F7-D24A-F9BB-5029CB2CF498}"/>
          </ac:spMkLst>
        </pc:spChg>
        <pc:spChg chg="add mod">
          <ac:chgData name="Bob Flynn" userId="664729f4-1250-46a5-879d-3bdcd89d87bc" providerId="ADAL" clId="{6D187C9B-75B5-44E0-B8FC-4629ECA77B39}" dt="2023-02-20T04:26:30.115" v="1048" actId="13822"/>
          <ac:spMkLst>
            <pc:docMk/>
            <pc:sldMk cId="4005536164" sldId="284"/>
            <ac:spMk id="7" creationId="{41E40770-E32C-EC5A-3A86-4EF36C4083B5}"/>
          </ac:spMkLst>
        </pc:spChg>
        <pc:spChg chg="add del mod">
          <ac:chgData name="Bob Flynn" userId="664729f4-1250-46a5-879d-3bdcd89d87bc" providerId="ADAL" clId="{6D187C9B-75B5-44E0-B8FC-4629ECA77B39}" dt="2023-02-20T04:26:40.562" v="1050"/>
          <ac:spMkLst>
            <pc:docMk/>
            <pc:sldMk cId="4005536164" sldId="284"/>
            <ac:spMk id="8" creationId="{121CD182-582D-4DB1-F0F9-18FF11AAB613}"/>
          </ac:spMkLst>
        </pc:spChg>
        <pc:spChg chg="add mod">
          <ac:chgData name="Bob Flynn" userId="664729f4-1250-46a5-879d-3bdcd89d87bc" providerId="ADAL" clId="{6D187C9B-75B5-44E0-B8FC-4629ECA77B39}" dt="2023-02-20T04:26:52.692" v="1053" actId="13822"/>
          <ac:spMkLst>
            <pc:docMk/>
            <pc:sldMk cId="4005536164" sldId="284"/>
            <ac:spMk id="9" creationId="{6B5C3F83-42E6-25BE-0337-5C4F1001EBD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8E301-3DFA-4C73-9BFF-EDACBE8CE9B5}" type="datetimeFigureOut">
              <a:rPr lang="en-IN" smtClean="0"/>
              <a:t>13/03/25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05934-9E10-4F0A-88EF-5F62E8EA33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0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7684" y="194184"/>
            <a:ext cx="2478783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7684" y="194184"/>
            <a:ext cx="2478783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 b="1" i="0">
                <a:solidFill>
                  <a:schemeClr val="tx1"/>
                </a:solidFill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3268" y="305687"/>
            <a:ext cx="2478783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 b="0" i="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3/13/25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3/13/25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3/13/25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3/13/25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3/13/25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07572" y="105845"/>
            <a:ext cx="1207227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2020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member.onem2m.org/Application/documentApp/documentinfo/?documentId=37512&amp;fromList=Y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STF685 – Current Status in oneM2M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Prof. JaeSeung Song</a:t>
            </a:r>
          </a:p>
          <a:p>
            <a:r>
              <a:rPr lang="en-US" dirty="0"/>
              <a:t>Sejong University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7E4B35-931B-D026-6790-BF19EDFAE397}"/>
              </a:ext>
            </a:extLst>
          </p:cNvPr>
          <p:cNvSpPr txBox="1"/>
          <p:nvPr/>
        </p:nvSpPr>
        <p:spPr>
          <a:xfrm>
            <a:off x="126724" y="99017"/>
            <a:ext cx="28649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2D4E"/>
                </a:solidFill>
                <a:effectLst/>
                <a:latin typeface="Geneva" panose="020B0503030404040204" pitchFamily="34" charset="0"/>
                <a:hlinkClick r:id="rId2"/>
              </a:rPr>
              <a:t>TDE-2025-0007</a:t>
            </a:r>
            <a:endParaRPr lang="en-KR" dirty="0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91778-00DF-4A24-01CA-40FD7E642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10348855" cy="1173570"/>
          </a:xfrm>
        </p:spPr>
        <p:txBody>
          <a:bodyPr>
            <a:normAutofit/>
          </a:bodyPr>
          <a:lstStyle/>
          <a:p>
            <a:r>
              <a:rPr lang="en-US" dirty="0"/>
              <a:t>Schedule of STF685 related documents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2A7CF47-310F-BBD6-54F8-6952C67D6E0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9574"/>
          <a:stretch/>
        </p:blipFill>
        <p:spPr>
          <a:xfrm>
            <a:off x="1162143" y="1421026"/>
            <a:ext cx="8686192" cy="4879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859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91778-00DF-4A24-01CA-40FD7E642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10348855" cy="1173570"/>
          </a:xfrm>
        </p:spPr>
        <p:txBody>
          <a:bodyPr>
            <a:normAutofit/>
          </a:bodyPr>
          <a:lstStyle/>
          <a:p>
            <a:r>
              <a:rPr lang="en-US" dirty="0"/>
              <a:t>Allocated document numbers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3CDB83-132E-F93C-A310-4CE8BAC9219A}"/>
              </a:ext>
            </a:extLst>
          </p:cNvPr>
          <p:cNvSpPr txBox="1"/>
          <p:nvPr/>
        </p:nvSpPr>
        <p:spPr>
          <a:xfrm>
            <a:off x="454110" y="1713535"/>
            <a:ext cx="10951176" cy="1685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TR-0077: oneM2M and MEC integration scenario and mechanisms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TS-0042: oneM2M and MEC interworking and deployments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TR-0078: Developer Guide on interworking between oneM2M and MEC</a:t>
            </a:r>
            <a:endParaRPr lang="en-K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342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AE75A-03F2-570A-E980-F6D590123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Required actions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AC4151-D867-194B-E80A-6505330D058A}"/>
              </a:ext>
            </a:extLst>
          </p:cNvPr>
          <p:cNvSpPr txBox="1"/>
          <p:nvPr/>
        </p:nvSpPr>
        <p:spPr>
          <a:xfrm>
            <a:off x="334696" y="1294169"/>
            <a:ext cx="10951176" cy="5563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Develop TR-0077 and TS-0042 in parallel to identify use cases and requirements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TR-0077: oneM2M and MEC integration scenario and mechanisms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TS-0042: oneM2M and MEC interworking and deployments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Identify selected scenarios and solutions to support oneM2M and MEC interworking within the TR-0077 and TS-0042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Work on testing for the developed solutions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Work on the development of developer guide TR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TR-0078: Developer Guide on interworking between oneM2M and MEC</a:t>
            </a:r>
            <a:endParaRPr lang="en-K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en-K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508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121</Words>
  <Application>Microsoft Macintosh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Calibri</vt:lpstr>
      <vt:lpstr>Myriad Pro</vt:lpstr>
      <vt:lpstr>Myriad Pro Light</vt:lpstr>
      <vt:lpstr>Geneva</vt:lpstr>
      <vt:lpstr>Arial</vt:lpstr>
      <vt:lpstr>Office Theme</vt:lpstr>
      <vt:lpstr>STF685 – Current Status in oneM2M</vt:lpstr>
      <vt:lpstr>Schedule of STF685 related documents</vt:lpstr>
      <vt:lpstr>Allocated document numbers</vt:lpstr>
      <vt:lpstr>Required actions 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jssong</cp:lastModifiedBy>
  <cp:revision>23</cp:revision>
  <dcterms:created xsi:type="dcterms:W3CDTF">2017-09-21T15:46:31Z</dcterms:created>
  <dcterms:modified xsi:type="dcterms:W3CDTF">2025-03-13T08:32:30Z</dcterms:modified>
</cp:coreProperties>
</file>