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883" r:id="rId3"/>
    <p:sldId id="885" r:id="rId4"/>
    <p:sldId id="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B39289-A298-4378-8F4F-E42EAF8141E5}" v="2" dt="2025-11-10T22:51:22.3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8" autoAdjust="0"/>
    <p:restoredTop sz="70196" autoAdjust="0"/>
  </p:normalViewPr>
  <p:slideViewPr>
    <p:cSldViewPr snapToGrid="0">
      <p:cViewPr varScale="1">
        <p:scale>
          <a:sx n="58" d="100"/>
          <a:sy n="58" d="100"/>
        </p:scale>
        <p:origin x="15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FDEC9276-BB6E-4350-9428-5D0C488C09B0}"/>
    <pc:docChg chg="undo custSel addSld delSld modSld sldOrd">
      <pc:chgData name="Bob Flynn" userId="664729f4-1250-46a5-879d-3bdcd89d87bc" providerId="ADAL" clId="{FDEC9276-BB6E-4350-9428-5D0C488C09B0}" dt="2025-11-10T22:56:32.291" v="424" actId="20577"/>
      <pc:docMkLst>
        <pc:docMk/>
      </pc:docMkLst>
      <pc:sldChg chg="modSp add del mod ord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57"/>
        </pc:sldMkLst>
      </pc:sldChg>
      <pc:sldChg chg="modSp add del mod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58"/>
        </pc:sldMkLst>
      </pc:sldChg>
      <pc:sldChg chg="modSp add del mod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59"/>
        </pc:sldMkLst>
      </pc:sldChg>
      <pc:sldChg chg="modSp add del mod ord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60"/>
        </pc:sldMkLst>
      </pc:sldChg>
      <pc:sldChg chg="modSp add del mod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61"/>
        </pc:sldMkLst>
      </pc:sldChg>
      <pc:sldChg chg="add del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63"/>
        </pc:sldMkLst>
      </pc:sldChg>
      <pc:sldChg chg="addSp modSp add mod">
        <pc:chgData name="Bob Flynn" userId="664729f4-1250-46a5-879d-3bdcd89d87bc" providerId="ADAL" clId="{FDEC9276-BB6E-4350-9428-5D0C488C09B0}" dt="2025-11-10T22:48:35.360" v="393" actId="6549"/>
        <pc:sldMkLst>
          <pc:docMk/>
          <pc:sldMk cId="0" sldId="272"/>
        </pc:sldMkLst>
        <pc:spChg chg="mod">
          <ac:chgData name="Bob Flynn" userId="664729f4-1250-46a5-879d-3bdcd89d87bc" providerId="ADAL" clId="{FDEC9276-BB6E-4350-9428-5D0C488C09B0}" dt="2025-11-10T22:48:27.949" v="392" actId="20577"/>
          <ac:spMkLst>
            <pc:docMk/>
            <pc:sldMk cId="0" sldId="272"/>
            <ac:spMk id="2" creationId="{00000000-0000-0000-0000-000000000000}"/>
          </ac:spMkLst>
        </pc:spChg>
        <pc:spChg chg="mod">
          <ac:chgData name="Bob Flynn" userId="664729f4-1250-46a5-879d-3bdcd89d87bc" providerId="ADAL" clId="{FDEC9276-BB6E-4350-9428-5D0C488C09B0}" dt="2025-11-10T22:48:35.360" v="393" actId="6549"/>
          <ac:spMkLst>
            <pc:docMk/>
            <pc:sldMk cId="0" sldId="272"/>
            <ac:spMk id="3" creationId="{00000000-0000-0000-0000-000000000000}"/>
          </ac:spMkLst>
        </pc:spChg>
        <pc:spChg chg="add mod">
          <ac:chgData name="Bob Flynn" userId="664729f4-1250-46a5-879d-3bdcd89d87bc" providerId="ADAL" clId="{FDEC9276-BB6E-4350-9428-5D0C488C09B0}" dt="2025-11-10T22:48:01.473" v="345" actId="6549"/>
          <ac:spMkLst>
            <pc:docMk/>
            <pc:sldMk cId="0" sldId="272"/>
            <ac:spMk id="5" creationId="{608DD999-3EF1-2CD7-3598-CA7354B8582E}"/>
          </ac:spMkLst>
        </pc:spChg>
      </pc:sldChg>
      <pc:sldChg chg="modSp add del mod">
        <pc:chgData name="Bob Flynn" userId="664729f4-1250-46a5-879d-3bdcd89d87bc" providerId="ADAL" clId="{FDEC9276-BB6E-4350-9428-5D0C488C09B0}" dt="2025-11-10T22:52:17.275" v="423" actId="47"/>
        <pc:sldMkLst>
          <pc:docMk/>
          <pc:sldMk cId="0" sldId="273"/>
        </pc:sldMkLst>
      </pc:sldChg>
      <pc:sldChg chg="modSp add mod modNotesTx">
        <pc:chgData name="Bob Flynn" userId="664729f4-1250-46a5-879d-3bdcd89d87bc" providerId="ADAL" clId="{FDEC9276-BB6E-4350-9428-5D0C488C09B0}" dt="2025-11-10T22:56:32.291" v="424" actId="20577"/>
        <pc:sldMkLst>
          <pc:docMk/>
          <pc:sldMk cId="168676241" sldId="883"/>
        </pc:sldMkLst>
        <pc:spChg chg="mod">
          <ac:chgData name="Bob Flynn" userId="664729f4-1250-46a5-879d-3bdcd89d87bc" providerId="ADAL" clId="{FDEC9276-BB6E-4350-9428-5D0C488C09B0}" dt="2025-11-10T22:49:08.211" v="396" actId="27636"/>
          <ac:spMkLst>
            <pc:docMk/>
            <pc:sldMk cId="168676241" sldId="883"/>
            <ac:spMk id="2" creationId="{17FE1C11-86A0-A6A8-D92B-654FDBE67016}"/>
          </ac:spMkLst>
        </pc:spChg>
        <pc:spChg chg="mod">
          <ac:chgData name="Bob Flynn" userId="664729f4-1250-46a5-879d-3bdcd89d87bc" providerId="ADAL" clId="{FDEC9276-BB6E-4350-9428-5D0C488C09B0}" dt="2025-11-10T22:49:49.513" v="421"/>
          <ac:spMkLst>
            <pc:docMk/>
            <pc:sldMk cId="168676241" sldId="883"/>
            <ac:spMk id="3" creationId="{F13BD80E-BCD1-548E-4B57-20B4988D8963}"/>
          </ac:spMkLst>
        </pc:spChg>
      </pc:sldChg>
      <pc:sldChg chg="modSp add mod">
        <pc:chgData name="Bob Flynn" userId="664729f4-1250-46a5-879d-3bdcd89d87bc" providerId="ADAL" clId="{FDEC9276-BB6E-4350-9428-5D0C488C09B0}" dt="2025-11-10T22:51:40.277" v="422" actId="14100"/>
        <pc:sldMkLst>
          <pc:docMk/>
          <pc:sldMk cId="1079694515" sldId="885"/>
        </pc:sldMkLst>
        <pc:spChg chg="mod">
          <ac:chgData name="Bob Flynn" userId="664729f4-1250-46a5-879d-3bdcd89d87bc" providerId="ADAL" clId="{FDEC9276-BB6E-4350-9428-5D0C488C09B0}" dt="2025-11-10T22:51:40.277" v="422" actId="14100"/>
          <ac:spMkLst>
            <pc:docMk/>
            <pc:sldMk cId="1079694515" sldId="885"/>
            <ac:spMk id="2" creationId="{93A4503A-FB47-875F-2C62-DD159295820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E80F5-BEAE-4DCB-986E-3775C4B25690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D57B-5904-462B-B67E-B03DCE0FC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3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My entire career I have been involved with embedded development, cellular development and IoT research and development.</a:t>
            </a:r>
          </a:p>
          <a:p>
            <a:r>
              <a:rPr lang="en-US" dirty="0"/>
              <a:t>In 2019 I wanted to support college students learning the technologies relevant to IoT devices. </a:t>
            </a:r>
          </a:p>
          <a:p>
            <a:r>
              <a:rPr lang="en-US" dirty="0"/>
              <a:t>When I </a:t>
            </a:r>
            <a:r>
              <a:rPr lang="en-US"/>
              <a:t>started Exacta </a:t>
            </a:r>
            <a:r>
              <a:rPr lang="en-US" dirty="0"/>
              <a:t>Global Smart Solutions in 2020, I learned about the Pennsylvania State University Learning Factory. </a:t>
            </a:r>
          </a:p>
          <a:p>
            <a:r>
              <a:rPr lang="en-US" dirty="0"/>
              <a:t>Engineering students are required to complete a CAPSTONE project as part of the curriculum. So, I decided to sponsor projects.</a:t>
            </a:r>
          </a:p>
          <a:p>
            <a:endParaRPr lang="en-US" dirty="0"/>
          </a:p>
          <a:p>
            <a:pPr lvl="0"/>
            <a:r>
              <a:rPr lang="en-US" dirty="0"/>
              <a:t>I participate in standards development for oneM2M and I am the Chair of the </a:t>
            </a:r>
            <a:r>
              <a:rPr lang="en-US" b="0" i="0" dirty="0"/>
              <a:t>Test and Developers Ecosystems (TDE) working group</a:t>
            </a:r>
            <a:endParaRPr lang="en-US" dirty="0"/>
          </a:p>
          <a:p>
            <a:r>
              <a:rPr lang="en-US" dirty="0"/>
              <a:t>Each project focuses on topics or features supported by oneM2M and each project focuses on cellular IoT devices.</a:t>
            </a:r>
          </a:p>
          <a:p>
            <a:r>
              <a:rPr lang="en-US" dirty="0"/>
              <a:t>Topics include basic concepts, custom data models, compliance testing, device management and OTA updates, and last year we looked at the new (at the time) DECT NR+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3822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year’s project, on going now, is exploring HANDOVER concepts. And it is doing this with the Nordic Semiconductor Thingy 91X.</a:t>
            </a:r>
          </a:p>
          <a:p>
            <a:endParaRPr lang="en-US" dirty="0"/>
          </a:p>
          <a:p>
            <a:r>
              <a:rPr lang="en-US" dirty="0"/>
              <a:t>The students are modelling a Multi-Access Gateway using the Thingy 91X, that supports </a:t>
            </a:r>
            <a:r>
              <a:rPr lang="en-US" dirty="0" err="1"/>
              <a:t>WiFi</a:t>
            </a:r>
            <a:r>
              <a:rPr lang="en-US" dirty="0"/>
              <a:t>, BLE and DECT NR+.</a:t>
            </a:r>
          </a:p>
          <a:p>
            <a:r>
              <a:rPr lang="en-US" dirty="0"/>
              <a:t>A oneM2M CSE is hosted on a </a:t>
            </a:r>
            <a:r>
              <a:rPr lang="en-US" dirty="0" err="1"/>
              <a:t>rPI</a:t>
            </a:r>
            <a:r>
              <a:rPr lang="en-US" dirty="0"/>
              <a:t> (or Jetson Orin Nano for more Edge computing use cases). The </a:t>
            </a:r>
            <a:r>
              <a:rPr lang="en-US" dirty="0" err="1"/>
              <a:t>rPI</a:t>
            </a:r>
            <a:r>
              <a:rPr lang="en-US" dirty="0"/>
              <a:t> monitors signal metrics and make decisions about the reliability of the connection.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students learn about oneM2M and Nordic device development (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Nordic Developer Academy:</a:t>
            </a:r>
          </a:p>
          <a:p>
            <a:r>
              <a:rPr lang="en-US" dirty="0" err="1"/>
              <a:t>nRF</a:t>
            </a:r>
            <a:r>
              <a:rPr lang="en-US" dirty="0"/>
              <a:t> Connect SDK Fundamentals, Cellular, BLE, </a:t>
            </a:r>
            <a:r>
              <a:rPr lang="en-US" dirty="0" err="1"/>
              <a:t>WiFi</a:t>
            </a:r>
            <a:r>
              <a:rPr lang="en-US" dirty="0"/>
              <a:t>, and </a:t>
            </a:r>
            <a:r>
              <a:rPr lang="en-US" dirty="0" err="1"/>
              <a:t>nRF</a:t>
            </a:r>
            <a:r>
              <a:rPr lang="en-US" dirty="0"/>
              <a:t> Connect SDK Intermediate) as well as developing for the cloud.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A05934-9E10-4F0A-88EF-5F62E8EA335B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661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b.Flynn@exactagss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ites.psu.edu/lfshowcasesp23/category/computer-science/" TargetMode="External"/><Relationship Id="rId3" Type="http://schemas.openxmlformats.org/officeDocument/2006/relationships/hyperlink" Target="https://dev.hackster.io/psu-capstone-pj3c/cellular-iot-irrigation-system-for-onem2m-nordic-thingy-91-5cfc14?utm_source=chatgpt.com" TargetMode="External"/><Relationship Id="rId7" Type="http://schemas.openxmlformats.org/officeDocument/2006/relationships/hyperlink" Target="https://sites.psu.edu/lfshowcasefa22/2022/12/07/cellular-based-iot-using-onem2m-testing-for-conformance/?utm_source=chatgp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hackster.io/490554/onem2m-thingy-91-traffic-lights-with-functional-tester-bf8df7" TargetMode="External"/><Relationship Id="rId11" Type="http://schemas.openxmlformats.org/officeDocument/2006/relationships/hyperlink" Target="https://sites.psu.edu/lfshowcasefa24/2024/12/11/bike-share-system-with-cellular-based-iot-and-onem2m/" TargetMode="External"/><Relationship Id="rId5" Type="http://schemas.openxmlformats.org/officeDocument/2006/relationships/hyperlink" Target="https://sites.psu.edu/lfshowcasesp22/2022/04/28/cellular-based-iot-using-onem2m/" TargetMode="External"/><Relationship Id="rId10" Type="http://schemas.openxmlformats.org/officeDocument/2006/relationships/hyperlink" Target="https://dev.hackster.io/psu-capstone-iot-project-fall-2024/bike-share-system-with-cellular-based-iot-and-onem2m-49bc4c" TargetMode="External"/><Relationship Id="rId4" Type="http://schemas.openxmlformats.org/officeDocument/2006/relationships/hyperlink" Target="https://sites.psu.edu/lfshowcasefa21/2021/12/09/cellular-based-iot-using-onem2m-and-zephyr-rtos/?utm_source=chatgpt.com" TargetMode="External"/><Relationship Id="rId9" Type="http://schemas.openxmlformats.org/officeDocument/2006/relationships/hyperlink" Target="https://sites.psu.edu/lfshowcasefa23/2023/12/06/cellular-based-iot-device-management-following-onem2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Collaboration with</a:t>
            </a:r>
            <a:br>
              <a:rPr lang="en-US" dirty="0"/>
            </a:br>
            <a:r>
              <a:rPr lang="en-US" dirty="0"/>
              <a:t>Penn State University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7536" y="4422516"/>
            <a:ext cx="9144000" cy="550700"/>
          </a:xfrm>
        </p:spPr>
        <p:txBody>
          <a:bodyPr/>
          <a:lstStyle/>
          <a:p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8DD999-3EF1-2CD7-3598-CA7354B8582E}"/>
              </a:ext>
            </a:extLst>
          </p:cNvPr>
          <p:cNvSpPr txBox="1"/>
          <p:nvPr/>
        </p:nvSpPr>
        <p:spPr>
          <a:xfrm>
            <a:off x="1705170" y="5085183"/>
            <a:ext cx="60975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ko-KR" sz="2200" dirty="0">
                <a:solidFill>
                  <a:schemeClr val="bg1"/>
                </a:solidFill>
                <a:latin typeface="Myriad Pro" panose="020B0503030403020204" pitchFamily="34" charset="0"/>
              </a:rPr>
              <a:t>Source: Bob Flynn </a:t>
            </a:r>
            <a:r>
              <a:rPr lang="en-US" altLang="ko-KR" dirty="0">
                <a:hlinkClick r:id="rId2"/>
              </a:rPr>
              <a:t>bob.Flynn@exactagss.com</a:t>
            </a:r>
            <a:r>
              <a:rPr lang="en-US" altLang="ko-KR" dirty="0"/>
              <a:t> </a:t>
            </a:r>
          </a:p>
          <a:p>
            <a:pPr algn="l"/>
            <a:r>
              <a:rPr lang="en-US" sz="2200" dirty="0">
                <a:solidFill>
                  <a:schemeClr val="bg1"/>
                </a:solidFill>
                <a:latin typeface="Myriad Pro" panose="020B0503030403020204" pitchFamily="34" charset="0"/>
              </a:rPr>
              <a:t>Meeting Date: 2025-11-11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1C11-86A0-A6A8-D92B-654FDBE67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oneM2M projects that feature </a:t>
            </a:r>
            <a:br>
              <a:rPr lang="en-US" b="1" dirty="0"/>
            </a:br>
            <a:r>
              <a:rPr lang="en-US" b="1" dirty="0"/>
              <a:t>Nordic Semiconductor </a:t>
            </a:r>
            <a:r>
              <a:rPr lang="en-US" b="1" dirty="0" err="1"/>
              <a:t>nrf</a:t>
            </a:r>
            <a:r>
              <a:rPr lang="en-US" b="1" dirty="0"/>
              <a:t> 91xx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BD80E-BCD1-548E-4B57-20B4988D8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849" y="1770927"/>
            <a:ext cx="10880202" cy="4277902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Fall 2021</a:t>
            </a:r>
          </a:p>
          <a:p>
            <a:pPr lvl="1"/>
            <a:r>
              <a:rPr lang="en-US" b="1" dirty="0"/>
              <a:t>Cellular IoT Irrigation System for oneM2M + Nordic Thingy:91</a:t>
            </a:r>
            <a:r>
              <a:rPr lang="en-US" dirty="0"/>
              <a:t> (Nov 12, 2021) </a:t>
            </a:r>
            <a:r>
              <a:rPr lang="en-US" dirty="0">
                <a:hlinkClick r:id="rId3"/>
              </a:rPr>
              <a:t>dev.hackster.io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Penn State Sites</a:t>
            </a:r>
            <a:endParaRPr lang="en-US" dirty="0"/>
          </a:p>
          <a:p>
            <a:r>
              <a:rPr lang="en-US" b="1" dirty="0"/>
              <a:t>Spring 2022</a:t>
            </a:r>
          </a:p>
          <a:p>
            <a:pPr lvl="1"/>
            <a:r>
              <a:rPr lang="en-US" b="1" dirty="0"/>
              <a:t>Cellular-based IoT using oneM2M </a:t>
            </a:r>
            <a:r>
              <a:rPr lang="en-US" dirty="0">
                <a:hlinkClick r:id="rId5"/>
              </a:rPr>
              <a:t>Penn State Sites</a:t>
            </a:r>
            <a:endParaRPr lang="en-US" dirty="0"/>
          </a:p>
          <a:p>
            <a:r>
              <a:rPr lang="en-US" b="1" dirty="0"/>
              <a:t>Fall 2022</a:t>
            </a:r>
          </a:p>
          <a:p>
            <a:pPr lvl="1"/>
            <a:r>
              <a:rPr lang="en-US" b="1" dirty="0"/>
              <a:t>OneM2M Thingy:91 Traffic Lights with Functional Tester</a:t>
            </a:r>
            <a:r>
              <a:rPr lang="en-US" dirty="0"/>
              <a:t> (Nov 21, 2022). </a:t>
            </a:r>
            <a:r>
              <a:rPr lang="en-US" dirty="0">
                <a:hlinkClick r:id="rId6"/>
              </a:rPr>
              <a:t>dev.hackster.io</a:t>
            </a:r>
            <a:r>
              <a:rPr lang="en-US" dirty="0"/>
              <a:t> </a:t>
            </a:r>
            <a:r>
              <a:rPr lang="en-US" dirty="0">
                <a:hlinkClick r:id="rId7"/>
              </a:rPr>
              <a:t>Penn State Sites</a:t>
            </a:r>
            <a:endParaRPr lang="en-US" dirty="0"/>
          </a:p>
          <a:p>
            <a:r>
              <a:rPr lang="en-US" b="1" dirty="0"/>
              <a:t>Spring 2023</a:t>
            </a:r>
          </a:p>
          <a:p>
            <a:pPr lvl="1"/>
            <a:r>
              <a:rPr lang="en-US" b="1" dirty="0"/>
              <a:t>OneM2M-Based Cellular Over-the-Air Updates </a:t>
            </a:r>
            <a:r>
              <a:rPr lang="en-US" dirty="0">
                <a:hlinkClick r:id="rId8"/>
              </a:rPr>
              <a:t>Penn State Sites</a:t>
            </a:r>
            <a:endParaRPr lang="en-US" b="1" dirty="0"/>
          </a:p>
          <a:p>
            <a:r>
              <a:rPr lang="en-US" b="1" dirty="0"/>
              <a:t>Fall 2023</a:t>
            </a:r>
          </a:p>
          <a:p>
            <a:pPr lvl="1"/>
            <a:r>
              <a:rPr lang="en-US" b="1" dirty="0"/>
              <a:t>Cellular Based IoT Device Management following oneM2M</a:t>
            </a:r>
            <a:r>
              <a:rPr lang="en-US" dirty="0"/>
              <a:t> </a:t>
            </a:r>
            <a:r>
              <a:rPr lang="en-US" dirty="0">
                <a:hlinkClick r:id="rId9"/>
              </a:rPr>
              <a:t>Penn State Sites</a:t>
            </a:r>
            <a:endParaRPr lang="en-US" b="1" dirty="0"/>
          </a:p>
          <a:p>
            <a:r>
              <a:rPr lang="en-US" b="1" dirty="0"/>
              <a:t>Fall 2024</a:t>
            </a:r>
          </a:p>
          <a:p>
            <a:pPr lvl="1"/>
            <a:r>
              <a:rPr lang="en-US" b="1" dirty="0"/>
              <a:t>Bike Share System with Cellular-Based IoT and oneM2M</a:t>
            </a:r>
            <a:r>
              <a:rPr lang="en-US" dirty="0"/>
              <a:t> (Dec 7, 2024) </a:t>
            </a:r>
          </a:p>
          <a:p>
            <a:pPr marL="457200" lvl="1" indent="0">
              <a:buNone/>
            </a:pPr>
            <a:r>
              <a:rPr lang="en-US" dirty="0"/>
              <a:t>      includes </a:t>
            </a:r>
            <a:r>
              <a:rPr lang="en-US" b="1" dirty="0"/>
              <a:t>Nordic nRF9161-DK </a:t>
            </a:r>
            <a:r>
              <a:rPr lang="en-US" dirty="0"/>
              <a:t>using</a:t>
            </a:r>
            <a:r>
              <a:rPr lang="en-US" b="1" dirty="0"/>
              <a:t> DECT NR+ </a:t>
            </a:r>
            <a:r>
              <a:rPr lang="en-US" dirty="0"/>
              <a:t> </a:t>
            </a:r>
            <a:r>
              <a:rPr lang="en-US" dirty="0">
                <a:hlinkClick r:id="rId10"/>
              </a:rPr>
              <a:t>dev.hackster.io</a:t>
            </a:r>
            <a:r>
              <a:rPr lang="en-US" dirty="0"/>
              <a:t> </a:t>
            </a:r>
            <a:r>
              <a:rPr lang="en-US" dirty="0">
                <a:hlinkClick r:id="rId11"/>
              </a:rPr>
              <a:t>Penn State Sites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E05F1-30EE-0B5D-5115-9811B615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76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4503A-FB47-875F-2C62-DD1592958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935" y="465668"/>
            <a:ext cx="10128605" cy="706964"/>
          </a:xfrm>
        </p:spPr>
        <p:txBody>
          <a:bodyPr>
            <a:normAutofit fontScale="90000"/>
          </a:bodyPr>
          <a:lstStyle/>
          <a:p>
            <a:r>
              <a:rPr lang="en-US" dirty="0"/>
              <a:t>Penn State University CAPSTONE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3B910-01B8-C4BC-51DC-3E08D7D39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A48590-C63E-0C62-3047-71405D52F8E2}"/>
              </a:ext>
            </a:extLst>
          </p:cNvPr>
          <p:cNvSpPr txBox="1"/>
          <p:nvPr/>
        </p:nvSpPr>
        <p:spPr>
          <a:xfrm>
            <a:off x="623970" y="1487661"/>
            <a:ext cx="61750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Fall 2025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05BE7C5-17FE-318D-88EC-96977750AD77}"/>
              </a:ext>
            </a:extLst>
          </p:cNvPr>
          <p:cNvGrpSpPr/>
          <p:nvPr/>
        </p:nvGrpSpPr>
        <p:grpSpPr>
          <a:xfrm>
            <a:off x="392476" y="1747777"/>
            <a:ext cx="10973863" cy="4644555"/>
            <a:chOff x="392476" y="1747777"/>
            <a:chExt cx="10973863" cy="427948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B2AE9BFD-7747-7989-0028-3D997A3D3F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2476" y="1747777"/>
              <a:ext cx="10973863" cy="4279486"/>
            </a:xfrm>
            <a:custGeom>
              <a:avLst/>
              <a:gdLst>
                <a:gd name="connsiteX0" fmla="*/ 0 w 10973863"/>
                <a:gd name="connsiteY0" fmla="*/ 0 h 4279486"/>
                <a:gd name="connsiteX1" fmla="*/ 687310 w 10973863"/>
                <a:gd name="connsiteY1" fmla="*/ 0 h 4279486"/>
                <a:gd name="connsiteX2" fmla="*/ 1264882 w 10973863"/>
                <a:gd name="connsiteY2" fmla="*/ 0 h 4279486"/>
                <a:gd name="connsiteX3" fmla="*/ 1842454 w 10973863"/>
                <a:gd name="connsiteY3" fmla="*/ 0 h 4279486"/>
                <a:gd name="connsiteX4" fmla="*/ 2420026 w 10973863"/>
                <a:gd name="connsiteY4" fmla="*/ 0 h 4279486"/>
                <a:gd name="connsiteX5" fmla="*/ 2668381 w 10973863"/>
                <a:gd name="connsiteY5" fmla="*/ 0 h 4279486"/>
                <a:gd name="connsiteX6" fmla="*/ 3355692 w 10973863"/>
                <a:gd name="connsiteY6" fmla="*/ 0 h 4279486"/>
                <a:gd name="connsiteX7" fmla="*/ 3604048 w 10973863"/>
                <a:gd name="connsiteY7" fmla="*/ 0 h 4279486"/>
                <a:gd name="connsiteX8" fmla="*/ 4181619 w 10973863"/>
                <a:gd name="connsiteY8" fmla="*/ 0 h 4279486"/>
                <a:gd name="connsiteX9" fmla="*/ 4978668 w 10973863"/>
                <a:gd name="connsiteY9" fmla="*/ 0 h 4279486"/>
                <a:gd name="connsiteX10" fmla="*/ 5775717 w 10973863"/>
                <a:gd name="connsiteY10" fmla="*/ 0 h 4279486"/>
                <a:gd name="connsiteX11" fmla="*/ 6463028 w 10973863"/>
                <a:gd name="connsiteY11" fmla="*/ 0 h 4279486"/>
                <a:gd name="connsiteX12" fmla="*/ 6930861 w 10973863"/>
                <a:gd name="connsiteY12" fmla="*/ 0 h 4279486"/>
                <a:gd name="connsiteX13" fmla="*/ 7179217 w 10973863"/>
                <a:gd name="connsiteY13" fmla="*/ 0 h 4279486"/>
                <a:gd name="connsiteX14" fmla="*/ 7647050 w 10973863"/>
                <a:gd name="connsiteY14" fmla="*/ 0 h 4279486"/>
                <a:gd name="connsiteX15" fmla="*/ 8334360 w 10973863"/>
                <a:gd name="connsiteY15" fmla="*/ 0 h 4279486"/>
                <a:gd name="connsiteX16" fmla="*/ 9131409 w 10973863"/>
                <a:gd name="connsiteY16" fmla="*/ 0 h 4279486"/>
                <a:gd name="connsiteX17" fmla="*/ 9379765 w 10973863"/>
                <a:gd name="connsiteY17" fmla="*/ 0 h 4279486"/>
                <a:gd name="connsiteX18" fmla="*/ 9628121 w 10973863"/>
                <a:gd name="connsiteY18" fmla="*/ 0 h 4279486"/>
                <a:gd name="connsiteX19" fmla="*/ 10425170 w 10973863"/>
                <a:gd name="connsiteY19" fmla="*/ 0 h 4279486"/>
                <a:gd name="connsiteX20" fmla="*/ 10973863 w 10973863"/>
                <a:gd name="connsiteY20" fmla="*/ 0 h 4279486"/>
                <a:gd name="connsiteX21" fmla="*/ 10973863 w 10973863"/>
                <a:gd name="connsiteY21" fmla="*/ 534936 h 4279486"/>
                <a:gd name="connsiteX22" fmla="*/ 10973863 w 10973863"/>
                <a:gd name="connsiteY22" fmla="*/ 1155461 h 4279486"/>
                <a:gd name="connsiteX23" fmla="*/ 10973863 w 10973863"/>
                <a:gd name="connsiteY23" fmla="*/ 1562012 h 4279486"/>
                <a:gd name="connsiteX24" fmla="*/ 10973863 w 10973863"/>
                <a:gd name="connsiteY24" fmla="*/ 2182538 h 4279486"/>
                <a:gd name="connsiteX25" fmla="*/ 10973863 w 10973863"/>
                <a:gd name="connsiteY25" fmla="*/ 2803063 h 4279486"/>
                <a:gd name="connsiteX26" fmla="*/ 10973863 w 10973863"/>
                <a:gd name="connsiteY26" fmla="*/ 3209615 h 4279486"/>
                <a:gd name="connsiteX27" fmla="*/ 10973863 w 10973863"/>
                <a:gd name="connsiteY27" fmla="*/ 3744550 h 4279486"/>
                <a:gd name="connsiteX28" fmla="*/ 10973863 w 10973863"/>
                <a:gd name="connsiteY28" fmla="*/ 4279486 h 4279486"/>
                <a:gd name="connsiteX29" fmla="*/ 10506030 w 10973863"/>
                <a:gd name="connsiteY29" fmla="*/ 4279486 h 4279486"/>
                <a:gd name="connsiteX30" fmla="*/ 9818720 w 10973863"/>
                <a:gd name="connsiteY30" fmla="*/ 4279486 h 4279486"/>
                <a:gd name="connsiteX31" fmla="*/ 9021671 w 10973863"/>
                <a:gd name="connsiteY31" fmla="*/ 4279486 h 4279486"/>
                <a:gd name="connsiteX32" fmla="*/ 8553837 w 10973863"/>
                <a:gd name="connsiteY32" fmla="*/ 4279486 h 4279486"/>
                <a:gd name="connsiteX33" fmla="*/ 7756788 w 10973863"/>
                <a:gd name="connsiteY33" fmla="*/ 4279486 h 4279486"/>
                <a:gd name="connsiteX34" fmla="*/ 7179217 w 10973863"/>
                <a:gd name="connsiteY34" fmla="*/ 4279486 h 4279486"/>
                <a:gd name="connsiteX35" fmla="*/ 6382168 w 10973863"/>
                <a:gd name="connsiteY35" fmla="*/ 4279486 h 4279486"/>
                <a:gd name="connsiteX36" fmla="*/ 5585119 w 10973863"/>
                <a:gd name="connsiteY36" fmla="*/ 4279486 h 4279486"/>
                <a:gd name="connsiteX37" fmla="*/ 5227024 w 10973863"/>
                <a:gd name="connsiteY37" fmla="*/ 4279486 h 4279486"/>
                <a:gd name="connsiteX38" fmla="*/ 4759191 w 10973863"/>
                <a:gd name="connsiteY38" fmla="*/ 4279486 h 4279486"/>
                <a:gd name="connsiteX39" fmla="*/ 4181619 w 10973863"/>
                <a:gd name="connsiteY39" fmla="*/ 4279486 h 4279486"/>
                <a:gd name="connsiteX40" fmla="*/ 3604048 w 10973863"/>
                <a:gd name="connsiteY40" fmla="*/ 4279486 h 4279486"/>
                <a:gd name="connsiteX41" fmla="*/ 2916737 w 10973863"/>
                <a:gd name="connsiteY41" fmla="*/ 4279486 h 4279486"/>
                <a:gd name="connsiteX42" fmla="*/ 2558643 w 10973863"/>
                <a:gd name="connsiteY42" fmla="*/ 4279486 h 4279486"/>
                <a:gd name="connsiteX43" fmla="*/ 2200548 w 10973863"/>
                <a:gd name="connsiteY43" fmla="*/ 4279486 h 4279486"/>
                <a:gd name="connsiteX44" fmla="*/ 1403499 w 10973863"/>
                <a:gd name="connsiteY44" fmla="*/ 4279486 h 4279486"/>
                <a:gd name="connsiteX45" fmla="*/ 606450 w 10973863"/>
                <a:gd name="connsiteY45" fmla="*/ 4279486 h 4279486"/>
                <a:gd name="connsiteX46" fmla="*/ 0 w 10973863"/>
                <a:gd name="connsiteY46" fmla="*/ 4279486 h 4279486"/>
                <a:gd name="connsiteX47" fmla="*/ 0 w 10973863"/>
                <a:gd name="connsiteY47" fmla="*/ 3872935 h 4279486"/>
                <a:gd name="connsiteX48" fmla="*/ 0 w 10973863"/>
                <a:gd name="connsiteY48" fmla="*/ 3423589 h 4279486"/>
                <a:gd name="connsiteX49" fmla="*/ 0 w 10973863"/>
                <a:gd name="connsiteY49" fmla="*/ 2888653 h 4279486"/>
                <a:gd name="connsiteX50" fmla="*/ 0 w 10973863"/>
                <a:gd name="connsiteY50" fmla="*/ 2353717 h 4279486"/>
                <a:gd name="connsiteX51" fmla="*/ 0 w 10973863"/>
                <a:gd name="connsiteY51" fmla="*/ 1861576 h 4279486"/>
                <a:gd name="connsiteX52" fmla="*/ 0 w 10973863"/>
                <a:gd name="connsiteY52" fmla="*/ 1369436 h 4279486"/>
                <a:gd name="connsiteX53" fmla="*/ 0 w 10973863"/>
                <a:gd name="connsiteY53" fmla="*/ 962884 h 4279486"/>
                <a:gd name="connsiteX54" fmla="*/ 0 w 10973863"/>
                <a:gd name="connsiteY54" fmla="*/ 556333 h 4279486"/>
                <a:gd name="connsiteX55" fmla="*/ 0 w 10973863"/>
                <a:gd name="connsiteY55" fmla="*/ 0 h 4279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0973863" h="4279486" fill="none" extrusionOk="0">
                  <a:moveTo>
                    <a:pt x="0" y="0"/>
                  </a:moveTo>
                  <a:cubicBezTo>
                    <a:pt x="324347" y="-31364"/>
                    <a:pt x="483270" y="22755"/>
                    <a:pt x="687310" y="0"/>
                  </a:cubicBezTo>
                  <a:cubicBezTo>
                    <a:pt x="891350" y="-22755"/>
                    <a:pt x="1131508" y="64139"/>
                    <a:pt x="1264882" y="0"/>
                  </a:cubicBezTo>
                  <a:cubicBezTo>
                    <a:pt x="1398256" y="-64139"/>
                    <a:pt x="1649787" y="29984"/>
                    <a:pt x="1842454" y="0"/>
                  </a:cubicBezTo>
                  <a:cubicBezTo>
                    <a:pt x="2035121" y="-29984"/>
                    <a:pt x="2275793" y="13001"/>
                    <a:pt x="2420026" y="0"/>
                  </a:cubicBezTo>
                  <a:cubicBezTo>
                    <a:pt x="2564259" y="-13001"/>
                    <a:pt x="2599193" y="7699"/>
                    <a:pt x="2668381" y="0"/>
                  </a:cubicBezTo>
                  <a:cubicBezTo>
                    <a:pt x="2737569" y="-7699"/>
                    <a:pt x="3093042" y="22852"/>
                    <a:pt x="3355692" y="0"/>
                  </a:cubicBezTo>
                  <a:cubicBezTo>
                    <a:pt x="3618342" y="-22852"/>
                    <a:pt x="3515135" y="28543"/>
                    <a:pt x="3604048" y="0"/>
                  </a:cubicBezTo>
                  <a:cubicBezTo>
                    <a:pt x="3692961" y="-28543"/>
                    <a:pt x="4003727" y="39171"/>
                    <a:pt x="4181619" y="0"/>
                  </a:cubicBezTo>
                  <a:cubicBezTo>
                    <a:pt x="4359511" y="-39171"/>
                    <a:pt x="4761937" y="6853"/>
                    <a:pt x="4978668" y="0"/>
                  </a:cubicBezTo>
                  <a:cubicBezTo>
                    <a:pt x="5195399" y="-6853"/>
                    <a:pt x="5492189" y="78652"/>
                    <a:pt x="5775717" y="0"/>
                  </a:cubicBezTo>
                  <a:cubicBezTo>
                    <a:pt x="6059245" y="-78652"/>
                    <a:pt x="6152278" y="40499"/>
                    <a:pt x="6463028" y="0"/>
                  </a:cubicBezTo>
                  <a:cubicBezTo>
                    <a:pt x="6773778" y="-40499"/>
                    <a:pt x="6734206" y="53946"/>
                    <a:pt x="6930861" y="0"/>
                  </a:cubicBezTo>
                  <a:cubicBezTo>
                    <a:pt x="7127516" y="-53946"/>
                    <a:pt x="7087210" y="10685"/>
                    <a:pt x="7179217" y="0"/>
                  </a:cubicBezTo>
                  <a:cubicBezTo>
                    <a:pt x="7271224" y="-10685"/>
                    <a:pt x="7417472" y="11165"/>
                    <a:pt x="7647050" y="0"/>
                  </a:cubicBezTo>
                  <a:cubicBezTo>
                    <a:pt x="7876628" y="-11165"/>
                    <a:pt x="8070076" y="38173"/>
                    <a:pt x="8334360" y="0"/>
                  </a:cubicBezTo>
                  <a:cubicBezTo>
                    <a:pt x="8598644" y="-38173"/>
                    <a:pt x="8763360" y="93929"/>
                    <a:pt x="9131409" y="0"/>
                  </a:cubicBezTo>
                  <a:cubicBezTo>
                    <a:pt x="9499458" y="-93929"/>
                    <a:pt x="9303093" y="26011"/>
                    <a:pt x="9379765" y="0"/>
                  </a:cubicBezTo>
                  <a:cubicBezTo>
                    <a:pt x="9456437" y="-26011"/>
                    <a:pt x="9531664" y="11974"/>
                    <a:pt x="9628121" y="0"/>
                  </a:cubicBezTo>
                  <a:cubicBezTo>
                    <a:pt x="9724578" y="-11974"/>
                    <a:pt x="10103994" y="54640"/>
                    <a:pt x="10425170" y="0"/>
                  </a:cubicBezTo>
                  <a:cubicBezTo>
                    <a:pt x="10746346" y="-54640"/>
                    <a:pt x="10790809" y="30025"/>
                    <a:pt x="10973863" y="0"/>
                  </a:cubicBezTo>
                  <a:cubicBezTo>
                    <a:pt x="11036357" y="118687"/>
                    <a:pt x="10910216" y="393973"/>
                    <a:pt x="10973863" y="534936"/>
                  </a:cubicBezTo>
                  <a:cubicBezTo>
                    <a:pt x="11037510" y="675899"/>
                    <a:pt x="10905893" y="859085"/>
                    <a:pt x="10973863" y="1155461"/>
                  </a:cubicBezTo>
                  <a:cubicBezTo>
                    <a:pt x="11041833" y="1451837"/>
                    <a:pt x="10958400" y="1444359"/>
                    <a:pt x="10973863" y="1562012"/>
                  </a:cubicBezTo>
                  <a:cubicBezTo>
                    <a:pt x="10989326" y="1679665"/>
                    <a:pt x="10906242" y="2045928"/>
                    <a:pt x="10973863" y="2182538"/>
                  </a:cubicBezTo>
                  <a:cubicBezTo>
                    <a:pt x="11041484" y="2319148"/>
                    <a:pt x="10925200" y="2502040"/>
                    <a:pt x="10973863" y="2803063"/>
                  </a:cubicBezTo>
                  <a:cubicBezTo>
                    <a:pt x="11022526" y="3104086"/>
                    <a:pt x="10943734" y="3093091"/>
                    <a:pt x="10973863" y="3209615"/>
                  </a:cubicBezTo>
                  <a:cubicBezTo>
                    <a:pt x="11003992" y="3326139"/>
                    <a:pt x="10911008" y="3565652"/>
                    <a:pt x="10973863" y="3744550"/>
                  </a:cubicBezTo>
                  <a:cubicBezTo>
                    <a:pt x="11036718" y="3923448"/>
                    <a:pt x="10945667" y="4086276"/>
                    <a:pt x="10973863" y="4279486"/>
                  </a:cubicBezTo>
                  <a:cubicBezTo>
                    <a:pt x="10861999" y="4292148"/>
                    <a:pt x="10684062" y="4231682"/>
                    <a:pt x="10506030" y="4279486"/>
                  </a:cubicBezTo>
                  <a:cubicBezTo>
                    <a:pt x="10327998" y="4327290"/>
                    <a:pt x="10077765" y="4250920"/>
                    <a:pt x="9818720" y="4279486"/>
                  </a:cubicBezTo>
                  <a:cubicBezTo>
                    <a:pt x="9559675" y="4308052"/>
                    <a:pt x="9338939" y="4274902"/>
                    <a:pt x="9021671" y="4279486"/>
                  </a:cubicBezTo>
                  <a:cubicBezTo>
                    <a:pt x="8704403" y="4284070"/>
                    <a:pt x="8726443" y="4266784"/>
                    <a:pt x="8553837" y="4279486"/>
                  </a:cubicBezTo>
                  <a:cubicBezTo>
                    <a:pt x="8381231" y="4292188"/>
                    <a:pt x="8131694" y="4268583"/>
                    <a:pt x="7756788" y="4279486"/>
                  </a:cubicBezTo>
                  <a:cubicBezTo>
                    <a:pt x="7381882" y="4290389"/>
                    <a:pt x="7325790" y="4224022"/>
                    <a:pt x="7179217" y="4279486"/>
                  </a:cubicBezTo>
                  <a:cubicBezTo>
                    <a:pt x="7032644" y="4334950"/>
                    <a:pt x="6639795" y="4277678"/>
                    <a:pt x="6382168" y="4279486"/>
                  </a:cubicBezTo>
                  <a:cubicBezTo>
                    <a:pt x="6124541" y="4281294"/>
                    <a:pt x="5914941" y="4238447"/>
                    <a:pt x="5585119" y="4279486"/>
                  </a:cubicBezTo>
                  <a:cubicBezTo>
                    <a:pt x="5255297" y="4320525"/>
                    <a:pt x="5374756" y="4257229"/>
                    <a:pt x="5227024" y="4279486"/>
                  </a:cubicBezTo>
                  <a:cubicBezTo>
                    <a:pt x="5079292" y="4301743"/>
                    <a:pt x="4988019" y="4254896"/>
                    <a:pt x="4759191" y="4279486"/>
                  </a:cubicBezTo>
                  <a:cubicBezTo>
                    <a:pt x="4530363" y="4304076"/>
                    <a:pt x="4369051" y="4278291"/>
                    <a:pt x="4181619" y="4279486"/>
                  </a:cubicBezTo>
                  <a:cubicBezTo>
                    <a:pt x="3994187" y="4280681"/>
                    <a:pt x="3758714" y="4272455"/>
                    <a:pt x="3604048" y="4279486"/>
                  </a:cubicBezTo>
                  <a:cubicBezTo>
                    <a:pt x="3449382" y="4286517"/>
                    <a:pt x="3172635" y="4261954"/>
                    <a:pt x="2916737" y="4279486"/>
                  </a:cubicBezTo>
                  <a:cubicBezTo>
                    <a:pt x="2660839" y="4297018"/>
                    <a:pt x="2705138" y="4264194"/>
                    <a:pt x="2558643" y="4279486"/>
                  </a:cubicBezTo>
                  <a:cubicBezTo>
                    <a:pt x="2412148" y="4294778"/>
                    <a:pt x="2328197" y="4242640"/>
                    <a:pt x="2200548" y="4279486"/>
                  </a:cubicBezTo>
                  <a:cubicBezTo>
                    <a:pt x="2072900" y="4316332"/>
                    <a:pt x="1639253" y="4195516"/>
                    <a:pt x="1403499" y="4279486"/>
                  </a:cubicBezTo>
                  <a:cubicBezTo>
                    <a:pt x="1167745" y="4363456"/>
                    <a:pt x="846269" y="4237799"/>
                    <a:pt x="606450" y="4279486"/>
                  </a:cubicBezTo>
                  <a:cubicBezTo>
                    <a:pt x="366631" y="4321173"/>
                    <a:pt x="252559" y="4272266"/>
                    <a:pt x="0" y="4279486"/>
                  </a:cubicBezTo>
                  <a:cubicBezTo>
                    <a:pt x="-11095" y="4121861"/>
                    <a:pt x="18253" y="3997549"/>
                    <a:pt x="0" y="3872935"/>
                  </a:cubicBezTo>
                  <a:cubicBezTo>
                    <a:pt x="-18253" y="3748321"/>
                    <a:pt x="12169" y="3544716"/>
                    <a:pt x="0" y="3423589"/>
                  </a:cubicBezTo>
                  <a:cubicBezTo>
                    <a:pt x="-12169" y="3302462"/>
                    <a:pt x="16014" y="3152664"/>
                    <a:pt x="0" y="2888653"/>
                  </a:cubicBezTo>
                  <a:cubicBezTo>
                    <a:pt x="-16014" y="2624642"/>
                    <a:pt x="11412" y="2492357"/>
                    <a:pt x="0" y="2353717"/>
                  </a:cubicBezTo>
                  <a:cubicBezTo>
                    <a:pt x="-11412" y="2215077"/>
                    <a:pt x="9235" y="2037339"/>
                    <a:pt x="0" y="1861576"/>
                  </a:cubicBezTo>
                  <a:cubicBezTo>
                    <a:pt x="-9235" y="1685813"/>
                    <a:pt x="35953" y="1477380"/>
                    <a:pt x="0" y="1369436"/>
                  </a:cubicBezTo>
                  <a:cubicBezTo>
                    <a:pt x="-35953" y="1261492"/>
                    <a:pt x="27533" y="1110464"/>
                    <a:pt x="0" y="962884"/>
                  </a:cubicBezTo>
                  <a:cubicBezTo>
                    <a:pt x="-27533" y="815304"/>
                    <a:pt x="8716" y="668303"/>
                    <a:pt x="0" y="556333"/>
                  </a:cubicBezTo>
                  <a:cubicBezTo>
                    <a:pt x="-8716" y="444363"/>
                    <a:pt x="54112" y="140272"/>
                    <a:pt x="0" y="0"/>
                  </a:cubicBezTo>
                  <a:close/>
                </a:path>
                <a:path w="10973863" h="4279486" stroke="0" extrusionOk="0">
                  <a:moveTo>
                    <a:pt x="0" y="0"/>
                  </a:moveTo>
                  <a:cubicBezTo>
                    <a:pt x="122711" y="-25779"/>
                    <a:pt x="334052" y="847"/>
                    <a:pt x="467833" y="0"/>
                  </a:cubicBezTo>
                  <a:cubicBezTo>
                    <a:pt x="601614" y="-847"/>
                    <a:pt x="600466" y="1822"/>
                    <a:pt x="716189" y="0"/>
                  </a:cubicBezTo>
                  <a:cubicBezTo>
                    <a:pt x="831912" y="-1822"/>
                    <a:pt x="1250518" y="9910"/>
                    <a:pt x="1513238" y="0"/>
                  </a:cubicBezTo>
                  <a:cubicBezTo>
                    <a:pt x="1775958" y="-9910"/>
                    <a:pt x="1780799" y="23221"/>
                    <a:pt x="1981071" y="0"/>
                  </a:cubicBezTo>
                  <a:cubicBezTo>
                    <a:pt x="2181343" y="-23221"/>
                    <a:pt x="2259008" y="17901"/>
                    <a:pt x="2448904" y="0"/>
                  </a:cubicBezTo>
                  <a:cubicBezTo>
                    <a:pt x="2638800" y="-17901"/>
                    <a:pt x="2891534" y="26096"/>
                    <a:pt x="3245953" y="0"/>
                  </a:cubicBezTo>
                  <a:cubicBezTo>
                    <a:pt x="3600372" y="-26096"/>
                    <a:pt x="3462768" y="31504"/>
                    <a:pt x="3604048" y="0"/>
                  </a:cubicBezTo>
                  <a:cubicBezTo>
                    <a:pt x="3745328" y="-31504"/>
                    <a:pt x="4139749" y="71984"/>
                    <a:pt x="4401097" y="0"/>
                  </a:cubicBezTo>
                  <a:cubicBezTo>
                    <a:pt x="4662445" y="-71984"/>
                    <a:pt x="4969701" y="94124"/>
                    <a:pt x="5198146" y="0"/>
                  </a:cubicBezTo>
                  <a:cubicBezTo>
                    <a:pt x="5426591" y="-94124"/>
                    <a:pt x="5598140" y="42404"/>
                    <a:pt x="5775717" y="0"/>
                  </a:cubicBezTo>
                  <a:cubicBezTo>
                    <a:pt x="5953294" y="-42404"/>
                    <a:pt x="6200311" y="58721"/>
                    <a:pt x="6572766" y="0"/>
                  </a:cubicBezTo>
                  <a:cubicBezTo>
                    <a:pt x="6945221" y="-58721"/>
                    <a:pt x="6916318" y="35756"/>
                    <a:pt x="7040599" y="0"/>
                  </a:cubicBezTo>
                  <a:cubicBezTo>
                    <a:pt x="7164880" y="-35756"/>
                    <a:pt x="7384556" y="10598"/>
                    <a:pt x="7508433" y="0"/>
                  </a:cubicBezTo>
                  <a:cubicBezTo>
                    <a:pt x="7632310" y="-10598"/>
                    <a:pt x="8026573" y="63772"/>
                    <a:pt x="8195743" y="0"/>
                  </a:cubicBezTo>
                  <a:cubicBezTo>
                    <a:pt x="8364913" y="-63772"/>
                    <a:pt x="8563379" y="12743"/>
                    <a:pt x="8663576" y="0"/>
                  </a:cubicBezTo>
                  <a:cubicBezTo>
                    <a:pt x="8763773" y="-12743"/>
                    <a:pt x="9278421" y="69379"/>
                    <a:pt x="9460625" y="0"/>
                  </a:cubicBezTo>
                  <a:cubicBezTo>
                    <a:pt x="9642829" y="-69379"/>
                    <a:pt x="9980597" y="61352"/>
                    <a:pt x="10257674" y="0"/>
                  </a:cubicBezTo>
                  <a:cubicBezTo>
                    <a:pt x="10534751" y="-61352"/>
                    <a:pt x="10693546" y="8493"/>
                    <a:pt x="10973863" y="0"/>
                  </a:cubicBezTo>
                  <a:cubicBezTo>
                    <a:pt x="10975954" y="200320"/>
                    <a:pt x="10956482" y="287080"/>
                    <a:pt x="10973863" y="492141"/>
                  </a:cubicBezTo>
                  <a:cubicBezTo>
                    <a:pt x="10991244" y="697202"/>
                    <a:pt x="10938512" y="774700"/>
                    <a:pt x="10973863" y="898692"/>
                  </a:cubicBezTo>
                  <a:cubicBezTo>
                    <a:pt x="11009214" y="1022684"/>
                    <a:pt x="10961285" y="1164402"/>
                    <a:pt x="10973863" y="1348038"/>
                  </a:cubicBezTo>
                  <a:cubicBezTo>
                    <a:pt x="10986441" y="1531674"/>
                    <a:pt x="10932553" y="1758092"/>
                    <a:pt x="10973863" y="1925769"/>
                  </a:cubicBezTo>
                  <a:cubicBezTo>
                    <a:pt x="11015173" y="2093446"/>
                    <a:pt x="10927170" y="2315363"/>
                    <a:pt x="10973863" y="2417910"/>
                  </a:cubicBezTo>
                  <a:cubicBezTo>
                    <a:pt x="11020556" y="2520457"/>
                    <a:pt x="10963003" y="2727037"/>
                    <a:pt x="10973863" y="2867256"/>
                  </a:cubicBezTo>
                  <a:cubicBezTo>
                    <a:pt x="10984723" y="3007475"/>
                    <a:pt x="10961532" y="3224315"/>
                    <a:pt x="10973863" y="3444986"/>
                  </a:cubicBezTo>
                  <a:cubicBezTo>
                    <a:pt x="10986194" y="3665657"/>
                    <a:pt x="10917079" y="4089212"/>
                    <a:pt x="10973863" y="4279486"/>
                  </a:cubicBezTo>
                  <a:cubicBezTo>
                    <a:pt x="10786388" y="4302764"/>
                    <a:pt x="10681420" y="4277183"/>
                    <a:pt x="10396291" y="4279486"/>
                  </a:cubicBezTo>
                  <a:cubicBezTo>
                    <a:pt x="10111162" y="4281789"/>
                    <a:pt x="10185932" y="4258565"/>
                    <a:pt x="10038197" y="4279486"/>
                  </a:cubicBezTo>
                  <a:cubicBezTo>
                    <a:pt x="9890462" y="4300407"/>
                    <a:pt x="9649046" y="4267339"/>
                    <a:pt x="9350886" y="4279486"/>
                  </a:cubicBezTo>
                  <a:cubicBezTo>
                    <a:pt x="9052726" y="4291633"/>
                    <a:pt x="9118974" y="4265109"/>
                    <a:pt x="8992792" y="4279486"/>
                  </a:cubicBezTo>
                  <a:cubicBezTo>
                    <a:pt x="8866610" y="4293863"/>
                    <a:pt x="8606240" y="4208219"/>
                    <a:pt x="8305482" y="4279486"/>
                  </a:cubicBezTo>
                  <a:cubicBezTo>
                    <a:pt x="8004724" y="4350753"/>
                    <a:pt x="8172197" y="4252538"/>
                    <a:pt x="8057126" y="4279486"/>
                  </a:cubicBezTo>
                  <a:cubicBezTo>
                    <a:pt x="7942055" y="4306434"/>
                    <a:pt x="7537122" y="4249105"/>
                    <a:pt x="7369815" y="4279486"/>
                  </a:cubicBezTo>
                  <a:cubicBezTo>
                    <a:pt x="7202508" y="4309867"/>
                    <a:pt x="7107282" y="4261696"/>
                    <a:pt x="7011721" y="4279486"/>
                  </a:cubicBezTo>
                  <a:cubicBezTo>
                    <a:pt x="6916160" y="4297276"/>
                    <a:pt x="6873735" y="4270226"/>
                    <a:pt x="6763365" y="4279486"/>
                  </a:cubicBezTo>
                  <a:cubicBezTo>
                    <a:pt x="6652995" y="4288746"/>
                    <a:pt x="6500160" y="4264663"/>
                    <a:pt x="6405271" y="4279486"/>
                  </a:cubicBezTo>
                  <a:cubicBezTo>
                    <a:pt x="6310382" y="4294309"/>
                    <a:pt x="6046139" y="4270148"/>
                    <a:pt x="5717960" y="4279486"/>
                  </a:cubicBezTo>
                  <a:cubicBezTo>
                    <a:pt x="5389781" y="4288824"/>
                    <a:pt x="5534427" y="4243746"/>
                    <a:pt x="5359866" y="4279486"/>
                  </a:cubicBezTo>
                  <a:cubicBezTo>
                    <a:pt x="5185305" y="4315226"/>
                    <a:pt x="5208266" y="4278761"/>
                    <a:pt x="5111510" y="4279486"/>
                  </a:cubicBezTo>
                  <a:cubicBezTo>
                    <a:pt x="5014754" y="4280211"/>
                    <a:pt x="4877506" y="4237794"/>
                    <a:pt x="4753415" y="4279486"/>
                  </a:cubicBezTo>
                  <a:cubicBezTo>
                    <a:pt x="4629325" y="4321178"/>
                    <a:pt x="4388048" y="4276471"/>
                    <a:pt x="4285582" y="4279486"/>
                  </a:cubicBezTo>
                  <a:cubicBezTo>
                    <a:pt x="4183116" y="4282501"/>
                    <a:pt x="3976223" y="4211966"/>
                    <a:pt x="3708011" y="4279486"/>
                  </a:cubicBezTo>
                  <a:cubicBezTo>
                    <a:pt x="3439799" y="4347006"/>
                    <a:pt x="3431930" y="4271221"/>
                    <a:pt x="3349916" y="4279486"/>
                  </a:cubicBezTo>
                  <a:cubicBezTo>
                    <a:pt x="3267902" y="4287751"/>
                    <a:pt x="2859324" y="4207010"/>
                    <a:pt x="2552867" y="4279486"/>
                  </a:cubicBezTo>
                  <a:cubicBezTo>
                    <a:pt x="2246410" y="4351962"/>
                    <a:pt x="2219305" y="4218137"/>
                    <a:pt x="1975295" y="4279486"/>
                  </a:cubicBezTo>
                  <a:cubicBezTo>
                    <a:pt x="1731285" y="4340835"/>
                    <a:pt x="1444002" y="4186772"/>
                    <a:pt x="1178246" y="4279486"/>
                  </a:cubicBezTo>
                  <a:cubicBezTo>
                    <a:pt x="912490" y="4372200"/>
                    <a:pt x="812440" y="4230933"/>
                    <a:pt x="490936" y="4279486"/>
                  </a:cubicBezTo>
                  <a:cubicBezTo>
                    <a:pt x="169432" y="4328039"/>
                    <a:pt x="179081" y="4228702"/>
                    <a:pt x="0" y="4279486"/>
                  </a:cubicBezTo>
                  <a:cubicBezTo>
                    <a:pt x="-61310" y="4117581"/>
                    <a:pt x="34763" y="3858717"/>
                    <a:pt x="0" y="3701755"/>
                  </a:cubicBezTo>
                  <a:cubicBezTo>
                    <a:pt x="-34763" y="3544793"/>
                    <a:pt x="5666" y="3282735"/>
                    <a:pt x="0" y="3124025"/>
                  </a:cubicBezTo>
                  <a:cubicBezTo>
                    <a:pt x="-5666" y="2965315"/>
                    <a:pt x="35230" y="2759969"/>
                    <a:pt x="0" y="2589089"/>
                  </a:cubicBezTo>
                  <a:cubicBezTo>
                    <a:pt x="-35230" y="2418209"/>
                    <a:pt x="50197" y="2116643"/>
                    <a:pt x="0" y="1968564"/>
                  </a:cubicBezTo>
                  <a:cubicBezTo>
                    <a:pt x="-50197" y="1820485"/>
                    <a:pt x="20811" y="1476013"/>
                    <a:pt x="0" y="1348038"/>
                  </a:cubicBezTo>
                  <a:cubicBezTo>
                    <a:pt x="-20811" y="1220063"/>
                    <a:pt x="55850" y="922983"/>
                    <a:pt x="0" y="770307"/>
                  </a:cubicBezTo>
                  <a:cubicBezTo>
                    <a:pt x="-55850" y="617631"/>
                    <a:pt x="6628" y="332296"/>
                    <a:pt x="0" y="0"/>
                  </a:cubicBezTo>
                  <a:close/>
                </a:path>
              </a:pathLst>
            </a:custGeom>
            <a:ln w="3492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Scribble/>
                    </ask:type>
                  </ask:lineSketchStyleProps>
                </a:ext>
              </a:extLst>
            </a:ln>
          </p:spPr>
        </p:pic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C5103CE-1A50-4FFA-14FF-C13F91292305}"/>
                </a:ext>
              </a:extLst>
            </p:cNvPr>
            <p:cNvSpPr/>
            <p:nvPr/>
          </p:nvSpPr>
          <p:spPr>
            <a:xfrm>
              <a:off x="4664597" y="4664598"/>
              <a:ext cx="3784922" cy="136266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E2583A5-E6E1-711C-ED77-26D54598471F}"/>
                </a:ext>
              </a:extLst>
            </p:cNvPr>
            <p:cNvSpPr/>
            <p:nvPr/>
          </p:nvSpPr>
          <p:spPr>
            <a:xfrm>
              <a:off x="4664597" y="3252486"/>
              <a:ext cx="3784922" cy="1412111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DD00CEC-A23C-338F-E853-A41CC22023D5}"/>
                </a:ext>
              </a:extLst>
            </p:cNvPr>
            <p:cNvSpPr/>
            <p:nvPr/>
          </p:nvSpPr>
          <p:spPr>
            <a:xfrm>
              <a:off x="4664597" y="1850494"/>
              <a:ext cx="3784922" cy="1412111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0" descr="C:\Users\Jayeeta\AppData\Local\Microsoft\Windows\INetCache\Content.Word\oneM2M Logo_HighRes.png">
            <a:extLst>
              <a:ext uri="{FF2B5EF4-FFF2-40B4-BE49-F238E27FC236}">
                <a16:creationId xmlns:a16="http://schemas.microsoft.com/office/drawing/2014/main" id="{E92C9D56-5058-016B-9987-81EF61310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1882" y="4542199"/>
            <a:ext cx="649757" cy="2990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 descr="C:\Users\Jayeeta\AppData\Local\Microsoft\Windows\INetCache\Content.Word\oneM2M Logo_HighRes.png">
            <a:extLst>
              <a:ext uri="{FF2B5EF4-FFF2-40B4-BE49-F238E27FC236}">
                <a16:creationId xmlns:a16="http://schemas.microsoft.com/office/drawing/2014/main" id="{0273AEAC-1518-7E40-7830-CC7620D0B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919" y="1432748"/>
            <a:ext cx="1182480" cy="54420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69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3644</TotalTime>
  <Words>432</Words>
  <Application>Microsoft Office PowerPoint</Application>
  <PresentationFormat>Widescreen</PresentationFormat>
  <Paragraphs>39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Calibri</vt:lpstr>
      <vt:lpstr>Myriad Pro</vt:lpstr>
      <vt:lpstr>Myriad Pro Light</vt:lpstr>
      <vt:lpstr>Office Theme</vt:lpstr>
      <vt:lpstr>Collaboration with Penn State University</vt:lpstr>
      <vt:lpstr>oneM2M projects that feature  Nordic Semiconductor nrf 91xx</vt:lpstr>
      <vt:lpstr>Penn State University CAPSTONE project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161</cp:revision>
  <dcterms:created xsi:type="dcterms:W3CDTF">2017-09-21T15:46:31Z</dcterms:created>
  <dcterms:modified xsi:type="dcterms:W3CDTF">2025-11-10T22:56:41Z</dcterms:modified>
</cp:coreProperties>
</file>